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46"/>
  </p:notesMasterIdLst>
  <p:handoutMasterIdLst>
    <p:handoutMasterId r:id="rId47"/>
  </p:handoutMasterIdLst>
  <p:sldIdLst>
    <p:sldId id="377" r:id="rId5"/>
    <p:sldId id="452" r:id="rId6"/>
    <p:sldId id="379" r:id="rId7"/>
    <p:sldId id="381" r:id="rId8"/>
    <p:sldId id="352" r:id="rId9"/>
    <p:sldId id="453" r:id="rId10"/>
    <p:sldId id="440" r:id="rId11"/>
    <p:sldId id="454" r:id="rId12"/>
    <p:sldId id="405" r:id="rId13"/>
    <p:sldId id="388" r:id="rId14"/>
    <p:sldId id="449" r:id="rId15"/>
    <p:sldId id="442" r:id="rId16"/>
    <p:sldId id="443" r:id="rId17"/>
    <p:sldId id="444" r:id="rId18"/>
    <p:sldId id="445" r:id="rId19"/>
    <p:sldId id="450" r:id="rId20"/>
    <p:sldId id="448" r:id="rId21"/>
    <p:sldId id="418" r:id="rId22"/>
    <p:sldId id="409" r:id="rId23"/>
    <p:sldId id="451" r:id="rId24"/>
    <p:sldId id="446" r:id="rId25"/>
    <p:sldId id="385" r:id="rId26"/>
    <p:sldId id="399" r:id="rId27"/>
    <p:sldId id="447" r:id="rId28"/>
    <p:sldId id="428" r:id="rId29"/>
    <p:sldId id="441" r:id="rId30"/>
    <p:sldId id="417" r:id="rId31"/>
    <p:sldId id="424" r:id="rId32"/>
    <p:sldId id="398" r:id="rId33"/>
    <p:sldId id="380" r:id="rId34"/>
    <p:sldId id="387" r:id="rId35"/>
    <p:sldId id="390" r:id="rId36"/>
    <p:sldId id="415" r:id="rId37"/>
    <p:sldId id="416" r:id="rId38"/>
    <p:sldId id="421" r:id="rId39"/>
    <p:sldId id="408" r:id="rId40"/>
    <p:sldId id="423" r:id="rId41"/>
    <p:sldId id="420" r:id="rId42"/>
    <p:sldId id="363" r:id="rId43"/>
    <p:sldId id="378" r:id="rId44"/>
    <p:sldId id="407" r:id="rId45"/>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BB928E10-A69C-42F6-8B07-A2FEAC067766}">
          <p14:sldIdLst/>
        </p14:section>
        <p14:section name="SLIDE STARTERS" id="{ACC24B29-0CC7-491A-A98A-CF7CBDBE501E}">
          <p14:sldIdLst>
            <p14:sldId id="377"/>
            <p14:sldId id="452"/>
            <p14:sldId id="379"/>
            <p14:sldId id="381"/>
            <p14:sldId id="352"/>
            <p14:sldId id="453"/>
            <p14:sldId id="440"/>
            <p14:sldId id="454"/>
            <p14:sldId id="405"/>
            <p14:sldId id="388"/>
            <p14:sldId id="449"/>
            <p14:sldId id="442"/>
            <p14:sldId id="443"/>
            <p14:sldId id="444"/>
            <p14:sldId id="445"/>
            <p14:sldId id="450"/>
            <p14:sldId id="448"/>
            <p14:sldId id="418"/>
            <p14:sldId id="409"/>
            <p14:sldId id="451"/>
            <p14:sldId id="446"/>
            <p14:sldId id="385"/>
            <p14:sldId id="399"/>
            <p14:sldId id="447"/>
            <p14:sldId id="428"/>
            <p14:sldId id="441"/>
            <p14:sldId id="417"/>
            <p14:sldId id="424"/>
            <p14:sldId id="398"/>
            <p14:sldId id="380"/>
            <p14:sldId id="387"/>
            <p14:sldId id="390"/>
            <p14:sldId id="415"/>
            <p14:sldId id="416"/>
            <p14:sldId id="421"/>
            <p14:sldId id="408"/>
            <p14:sldId id="423"/>
            <p14:sldId id="420"/>
            <p14:sldId id="363"/>
            <p14:sldId id="378"/>
            <p14:sldId id="407"/>
          </p14:sldIdLst>
        </p14:section>
        <p14:section name="THANK YOU" id="{6CD91DAB-8EC3-4802-89E9-0F1C7022FB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C5924"/>
    <a:srgbClr val="B7472A"/>
    <a:srgbClr val="000000"/>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77425" autoAdjust="0"/>
  </p:normalViewPr>
  <p:slideViewPr>
    <p:cSldViewPr snapToGrid="0">
      <p:cViewPr varScale="1">
        <p:scale>
          <a:sx n="73" d="100"/>
          <a:sy n="73" d="100"/>
        </p:scale>
        <p:origin x="1432" y="480"/>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60" d="100"/>
        <a:sy n="60" d="100"/>
      </p:scale>
      <p:origin x="0" y="-6984"/>
    </p:cViewPr>
  </p:sorterViewPr>
  <p:notesViewPr>
    <p:cSldViewPr snapToGrid="0">
      <p:cViewPr>
        <p:scale>
          <a:sx n="66" d="100"/>
          <a:sy n="66" d="100"/>
        </p:scale>
        <p:origin x="184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0DF14-4381-475B-BC8F-9DDFF7C8AC25}"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B8D027C-27EA-49C5-9EE5-C6573AD1074B}">
      <dgm:prSet phldrT="[Text]" custT="1"/>
      <dgm:spPr>
        <a:solidFill>
          <a:schemeClr val="bg2">
            <a:lumMod val="75000"/>
          </a:schemeClr>
        </a:solidFill>
      </dgm:spPr>
      <dgm:t>
        <a:bodyPr/>
        <a:lstStyle/>
        <a:p>
          <a:r>
            <a:rPr lang="en-US" sz="3200" dirty="0"/>
            <a:t>Acknowledge</a:t>
          </a:r>
        </a:p>
      </dgm:t>
    </dgm:pt>
    <dgm:pt modelId="{5622E440-2480-4E21-B213-5FF0A927E42B}" type="parTrans" cxnId="{9B8F5240-3252-45CB-99E0-2F5BC0874D03}">
      <dgm:prSet/>
      <dgm:spPr/>
      <dgm:t>
        <a:bodyPr/>
        <a:lstStyle/>
        <a:p>
          <a:endParaRPr lang="en-US"/>
        </a:p>
      </dgm:t>
    </dgm:pt>
    <dgm:pt modelId="{C9FEE866-C67E-43CB-A049-0262AD27C39A}" type="sibTrans" cxnId="{9B8F5240-3252-45CB-99E0-2F5BC0874D03}">
      <dgm:prSet/>
      <dgm:spPr/>
      <dgm:t>
        <a:bodyPr/>
        <a:lstStyle/>
        <a:p>
          <a:endParaRPr lang="en-US"/>
        </a:p>
      </dgm:t>
    </dgm:pt>
    <dgm:pt modelId="{61CD9D2D-1F5B-473B-9A3A-6E20110B6E07}">
      <dgm:prSet phldrT="[Text]"/>
      <dgm:spPr/>
      <dgm:t>
        <a:bodyPr/>
        <a:lstStyle/>
        <a:p>
          <a:r>
            <a:rPr lang="en-US" dirty="0"/>
            <a:t>A significant or happy day or event with social gathering or enjoyable activity</a:t>
          </a:r>
        </a:p>
      </dgm:t>
    </dgm:pt>
    <dgm:pt modelId="{2805A302-A22F-4AD9-901A-DCE8FC7C5017}" type="parTrans" cxnId="{92597467-8DFA-4820-ADE5-E1E48F7074E5}">
      <dgm:prSet/>
      <dgm:spPr/>
      <dgm:t>
        <a:bodyPr/>
        <a:lstStyle/>
        <a:p>
          <a:endParaRPr lang="en-US"/>
        </a:p>
      </dgm:t>
    </dgm:pt>
    <dgm:pt modelId="{4944DF03-97B7-45D7-AB55-278D387AB41F}" type="sibTrans" cxnId="{92597467-8DFA-4820-ADE5-E1E48F7074E5}">
      <dgm:prSet/>
      <dgm:spPr/>
      <dgm:t>
        <a:bodyPr/>
        <a:lstStyle/>
        <a:p>
          <a:endParaRPr lang="en-US"/>
        </a:p>
      </dgm:t>
    </dgm:pt>
    <dgm:pt modelId="{F29ED234-78C4-4936-BC49-7EAC95EEBB44}">
      <dgm:prSet phldrT="[Text]" custT="1"/>
      <dgm:spPr>
        <a:solidFill>
          <a:schemeClr val="bg2">
            <a:lumMod val="75000"/>
          </a:schemeClr>
        </a:solidFill>
      </dgm:spPr>
      <dgm:t>
        <a:bodyPr/>
        <a:lstStyle/>
        <a:p>
          <a:r>
            <a:rPr lang="en-US" sz="3200" dirty="0"/>
            <a:t>Reach</a:t>
          </a:r>
        </a:p>
      </dgm:t>
    </dgm:pt>
    <dgm:pt modelId="{D47E2D0F-482F-49E5-AA3F-204F3A730340}" type="parTrans" cxnId="{479FD7C9-2BFF-4D33-8ED7-FC1D8589A1AD}">
      <dgm:prSet/>
      <dgm:spPr/>
      <dgm:t>
        <a:bodyPr/>
        <a:lstStyle/>
        <a:p>
          <a:endParaRPr lang="en-US"/>
        </a:p>
      </dgm:t>
    </dgm:pt>
    <dgm:pt modelId="{A3149D4E-87BE-4815-8133-4DB3F69D5510}" type="sibTrans" cxnId="{479FD7C9-2BFF-4D33-8ED7-FC1D8589A1AD}">
      <dgm:prSet/>
      <dgm:spPr/>
      <dgm:t>
        <a:bodyPr/>
        <a:lstStyle/>
        <a:p>
          <a:endParaRPr lang="en-US"/>
        </a:p>
      </dgm:t>
    </dgm:pt>
    <dgm:pt modelId="{A6520EF7-199B-48D0-B771-BC2764060ECB}">
      <dgm:prSet phldrT="[Text]"/>
      <dgm:spPr/>
      <dgm:t>
        <a:bodyPr/>
        <a:lstStyle/>
        <a:p>
          <a:r>
            <a:rPr lang="en-US" dirty="0"/>
            <a:t>A birthday or anniversary</a:t>
          </a:r>
        </a:p>
      </dgm:t>
    </dgm:pt>
    <dgm:pt modelId="{C6396AD9-FB18-414F-AFF8-604ADA1295B3}" type="parTrans" cxnId="{D47FF76D-0F52-49CE-B182-1FF6D3E62D7F}">
      <dgm:prSet/>
      <dgm:spPr/>
      <dgm:t>
        <a:bodyPr/>
        <a:lstStyle/>
        <a:p>
          <a:endParaRPr lang="en-US"/>
        </a:p>
      </dgm:t>
    </dgm:pt>
    <dgm:pt modelId="{6CAEB57D-7A2B-4B0C-8B6A-485BC21C5DE0}" type="sibTrans" cxnId="{D47FF76D-0F52-49CE-B182-1FF6D3E62D7F}">
      <dgm:prSet/>
      <dgm:spPr/>
      <dgm:t>
        <a:bodyPr/>
        <a:lstStyle/>
        <a:p>
          <a:endParaRPr lang="en-US"/>
        </a:p>
      </dgm:t>
    </dgm:pt>
    <dgm:pt modelId="{C976CFF5-17C1-4F12-929B-069BF2B0E256}">
      <dgm:prSet phldrT="[Text]" custT="1"/>
      <dgm:spPr>
        <a:solidFill>
          <a:schemeClr val="bg2">
            <a:lumMod val="75000"/>
          </a:schemeClr>
        </a:solidFill>
      </dgm:spPr>
      <dgm:t>
        <a:bodyPr/>
        <a:lstStyle/>
        <a:p>
          <a:r>
            <a:rPr lang="en-US" sz="3200" dirty="0"/>
            <a:t>Perform</a:t>
          </a:r>
        </a:p>
      </dgm:t>
    </dgm:pt>
    <dgm:pt modelId="{F3ABFC52-DD76-4609-B02C-689516411043}" type="parTrans" cxnId="{F33C1A13-7B76-4DDB-84EC-9D74BBBD21D9}">
      <dgm:prSet/>
      <dgm:spPr/>
      <dgm:t>
        <a:bodyPr/>
        <a:lstStyle/>
        <a:p>
          <a:endParaRPr lang="en-US"/>
        </a:p>
      </dgm:t>
    </dgm:pt>
    <dgm:pt modelId="{DBF431C9-933B-41C0-9B98-AA1528E295E8}" type="sibTrans" cxnId="{F33C1A13-7B76-4DDB-84EC-9D74BBBD21D9}">
      <dgm:prSet/>
      <dgm:spPr/>
      <dgm:t>
        <a:bodyPr/>
        <a:lstStyle/>
        <a:p>
          <a:endParaRPr lang="en-US"/>
        </a:p>
      </dgm:t>
    </dgm:pt>
    <dgm:pt modelId="{D1D12BC5-9E0C-42C9-AAD2-995FC0D36B6B}">
      <dgm:prSet phldrT="[Text]"/>
      <dgm:spPr/>
      <dgm:t>
        <a:bodyPr/>
        <a:lstStyle/>
        <a:p>
          <a:r>
            <a:rPr lang="en-US" dirty="0"/>
            <a:t>Praise publicly</a:t>
          </a:r>
        </a:p>
      </dgm:t>
    </dgm:pt>
    <dgm:pt modelId="{3AC5FFEB-CB9B-4370-9D9D-00B4884C6A3C}" type="parTrans" cxnId="{94C80658-7E51-4EE2-B5DA-5D539249383B}">
      <dgm:prSet/>
      <dgm:spPr/>
      <dgm:t>
        <a:bodyPr/>
        <a:lstStyle/>
        <a:p>
          <a:endParaRPr lang="en-US"/>
        </a:p>
      </dgm:t>
    </dgm:pt>
    <dgm:pt modelId="{DFFC8111-7F94-4C99-BEB8-7FB4EB855A35}" type="sibTrans" cxnId="{94C80658-7E51-4EE2-B5DA-5D539249383B}">
      <dgm:prSet/>
      <dgm:spPr/>
      <dgm:t>
        <a:bodyPr/>
        <a:lstStyle/>
        <a:p>
          <a:endParaRPr lang="en-US"/>
        </a:p>
      </dgm:t>
    </dgm:pt>
    <dgm:pt modelId="{A4F8441E-43AD-476D-8A5F-EB1E3EEF6241}">
      <dgm:prSet phldrT="[Text]" custT="1"/>
      <dgm:spPr>
        <a:solidFill>
          <a:schemeClr val="bg2">
            <a:lumMod val="75000"/>
          </a:schemeClr>
        </a:solidFill>
      </dgm:spPr>
      <dgm:t>
        <a:bodyPr/>
        <a:lstStyle/>
        <a:p>
          <a:r>
            <a:rPr lang="en-US" sz="3200" dirty="0"/>
            <a:t>Honor</a:t>
          </a:r>
        </a:p>
      </dgm:t>
    </dgm:pt>
    <dgm:pt modelId="{933FAC7C-C6D6-4A25-99E1-1E0E39243859}" type="parTrans" cxnId="{D6E9D5AF-78D2-413A-85F2-437055E709BA}">
      <dgm:prSet/>
      <dgm:spPr/>
      <dgm:t>
        <a:bodyPr/>
        <a:lstStyle/>
        <a:p>
          <a:endParaRPr lang="en-US"/>
        </a:p>
      </dgm:t>
    </dgm:pt>
    <dgm:pt modelId="{FE7B5BFE-B43D-4BC9-9525-1C241AD74051}" type="sibTrans" cxnId="{D6E9D5AF-78D2-413A-85F2-437055E709BA}">
      <dgm:prSet/>
      <dgm:spPr/>
      <dgm:t>
        <a:bodyPr/>
        <a:lstStyle/>
        <a:p>
          <a:endParaRPr lang="en-US"/>
        </a:p>
      </dgm:t>
    </dgm:pt>
    <dgm:pt modelId="{EF376185-00F2-4254-B1E7-421BD1D55404}">
      <dgm:prSet/>
      <dgm:spPr/>
      <dgm:t>
        <a:bodyPr/>
        <a:lstStyle/>
        <a:p>
          <a:r>
            <a:rPr lang="en-US" dirty="0"/>
            <a:t>A religious ceremony publicly and duly, in particular officiate at (Eucharist)</a:t>
          </a:r>
        </a:p>
      </dgm:t>
    </dgm:pt>
    <dgm:pt modelId="{5B9EE1D7-0DAB-4F0A-9D2A-20CAABA31E25}" type="parTrans" cxnId="{B3180276-9B91-4ABB-9CCB-C373FC8C9CC7}">
      <dgm:prSet/>
      <dgm:spPr/>
      <dgm:t>
        <a:bodyPr/>
        <a:lstStyle/>
        <a:p>
          <a:endParaRPr lang="en-US"/>
        </a:p>
      </dgm:t>
    </dgm:pt>
    <dgm:pt modelId="{FCB7C717-9C9A-4AF6-BDAD-9F54DCFCB660}" type="sibTrans" cxnId="{B3180276-9B91-4ABB-9CCB-C373FC8C9CC7}">
      <dgm:prSet/>
      <dgm:spPr/>
      <dgm:t>
        <a:bodyPr/>
        <a:lstStyle/>
        <a:p>
          <a:endParaRPr lang="en-US"/>
        </a:p>
      </dgm:t>
    </dgm:pt>
    <dgm:pt modelId="{3AF005A9-B809-4499-BA39-71F75C9673D5}" type="pres">
      <dgm:prSet presAssocID="{6680DF14-4381-475B-BC8F-9DDFF7C8AC25}" presName="linearFlow" presStyleCnt="0">
        <dgm:presLayoutVars>
          <dgm:dir/>
          <dgm:animLvl val="lvl"/>
          <dgm:resizeHandles val="exact"/>
        </dgm:presLayoutVars>
      </dgm:prSet>
      <dgm:spPr/>
    </dgm:pt>
    <dgm:pt modelId="{42EB3412-9C72-4BD0-A369-53744D3EF272}" type="pres">
      <dgm:prSet presAssocID="{6B8D027C-27EA-49C5-9EE5-C6573AD1074B}" presName="composite" presStyleCnt="0"/>
      <dgm:spPr/>
    </dgm:pt>
    <dgm:pt modelId="{8D97D0C9-E1D1-49D6-A1BE-DEE76C4F6DED}" type="pres">
      <dgm:prSet presAssocID="{6B8D027C-27EA-49C5-9EE5-C6573AD1074B}" presName="parentText" presStyleLbl="alignNode1" presStyleIdx="0" presStyleCnt="4" custScaleX="417977" custScaleY="268784" custLinFactNeighborX="1332" custLinFactNeighborY="-3729">
        <dgm:presLayoutVars>
          <dgm:chMax val="1"/>
          <dgm:bulletEnabled val="1"/>
        </dgm:presLayoutVars>
      </dgm:prSet>
      <dgm:spPr/>
    </dgm:pt>
    <dgm:pt modelId="{05551505-C5AA-4AEA-B432-BA02668E4EA8}" type="pres">
      <dgm:prSet presAssocID="{6B8D027C-27EA-49C5-9EE5-C6573AD1074B}" presName="descendantText" presStyleLbl="alignAcc1" presStyleIdx="0" presStyleCnt="4" custScaleX="76274" custLinFactNeighborX="1638" custLinFactNeighborY="33266">
        <dgm:presLayoutVars>
          <dgm:bulletEnabled val="1"/>
        </dgm:presLayoutVars>
      </dgm:prSet>
      <dgm:spPr/>
    </dgm:pt>
    <dgm:pt modelId="{4DBC6322-D7F7-4AD0-9429-A80E38A9016F}" type="pres">
      <dgm:prSet presAssocID="{C9FEE866-C67E-43CB-A049-0262AD27C39A}" presName="sp" presStyleCnt="0"/>
      <dgm:spPr/>
    </dgm:pt>
    <dgm:pt modelId="{8BAD5678-751A-4778-AFB7-BB18A2F746A6}" type="pres">
      <dgm:prSet presAssocID="{F29ED234-78C4-4936-BC49-7EAC95EEBB44}" presName="composite" presStyleCnt="0"/>
      <dgm:spPr/>
    </dgm:pt>
    <dgm:pt modelId="{9C98F3FE-53C2-4271-A178-E8EEEB31365F}" type="pres">
      <dgm:prSet presAssocID="{F29ED234-78C4-4936-BC49-7EAC95EEBB44}" presName="parentText" presStyleLbl="alignNode1" presStyleIdx="1" presStyleCnt="4" custScaleX="417977" custScaleY="146877">
        <dgm:presLayoutVars>
          <dgm:chMax val="1"/>
          <dgm:bulletEnabled val="1"/>
        </dgm:presLayoutVars>
      </dgm:prSet>
      <dgm:spPr/>
    </dgm:pt>
    <dgm:pt modelId="{8A75FF9F-5517-4B60-BF25-843C21888A20}" type="pres">
      <dgm:prSet presAssocID="{F29ED234-78C4-4936-BC49-7EAC95EEBB44}" presName="descendantText" presStyleLbl="alignAcc1" presStyleIdx="1" presStyleCnt="4" custScaleX="73634" custLinFactNeighborX="0">
        <dgm:presLayoutVars>
          <dgm:bulletEnabled val="1"/>
        </dgm:presLayoutVars>
      </dgm:prSet>
      <dgm:spPr/>
    </dgm:pt>
    <dgm:pt modelId="{0831F40E-4525-4A66-8440-09651118EC7F}" type="pres">
      <dgm:prSet presAssocID="{A3149D4E-87BE-4815-8133-4DB3F69D5510}" presName="sp" presStyleCnt="0"/>
      <dgm:spPr/>
    </dgm:pt>
    <dgm:pt modelId="{CC6A0EC8-0FFB-4016-9CA5-C839CCD97B4A}" type="pres">
      <dgm:prSet presAssocID="{C976CFF5-17C1-4F12-929B-069BF2B0E256}" presName="composite" presStyleCnt="0"/>
      <dgm:spPr/>
    </dgm:pt>
    <dgm:pt modelId="{E3C4DDFB-132C-4727-81F6-308F8D5F26C2}" type="pres">
      <dgm:prSet presAssocID="{C976CFF5-17C1-4F12-929B-069BF2B0E256}" presName="parentText" presStyleLbl="alignNode1" presStyleIdx="2" presStyleCnt="4" custScaleX="417977" custScaleY="146877">
        <dgm:presLayoutVars>
          <dgm:chMax val="1"/>
          <dgm:bulletEnabled val="1"/>
        </dgm:presLayoutVars>
      </dgm:prSet>
      <dgm:spPr/>
    </dgm:pt>
    <dgm:pt modelId="{920D1A54-6294-4423-9FF0-8D5117272A41}" type="pres">
      <dgm:prSet presAssocID="{C976CFF5-17C1-4F12-929B-069BF2B0E256}" presName="descendantText" presStyleLbl="alignAcc1" presStyleIdx="2" presStyleCnt="4" custScaleX="70544">
        <dgm:presLayoutVars>
          <dgm:bulletEnabled val="1"/>
        </dgm:presLayoutVars>
      </dgm:prSet>
      <dgm:spPr/>
    </dgm:pt>
    <dgm:pt modelId="{6FAC53FE-6D98-4716-80DC-3F9D49B2D8BB}" type="pres">
      <dgm:prSet presAssocID="{DBF431C9-933B-41C0-9B98-AA1528E295E8}" presName="sp" presStyleCnt="0"/>
      <dgm:spPr/>
    </dgm:pt>
    <dgm:pt modelId="{0D0598CD-ED50-4BEC-926A-2881C42757BA}" type="pres">
      <dgm:prSet presAssocID="{A4F8441E-43AD-476D-8A5F-EB1E3EEF6241}" presName="composite" presStyleCnt="0"/>
      <dgm:spPr/>
    </dgm:pt>
    <dgm:pt modelId="{946044C2-AA15-4156-BA65-89095A707CAB}" type="pres">
      <dgm:prSet presAssocID="{A4F8441E-43AD-476D-8A5F-EB1E3EEF6241}" presName="parentText" presStyleLbl="alignNode1" presStyleIdx="3" presStyleCnt="4" custScaleX="417977" custScaleY="146877">
        <dgm:presLayoutVars>
          <dgm:chMax val="1"/>
          <dgm:bulletEnabled val="1"/>
        </dgm:presLayoutVars>
      </dgm:prSet>
      <dgm:spPr/>
    </dgm:pt>
    <dgm:pt modelId="{5C7A7EEB-FF62-48DD-8A5E-AC98BC9E4A4F}" type="pres">
      <dgm:prSet presAssocID="{A4F8441E-43AD-476D-8A5F-EB1E3EEF6241}" presName="descendantText" presStyleLbl="alignAcc1" presStyleIdx="3" presStyleCnt="4" custScaleX="61067" custLinFactNeighborY="0">
        <dgm:presLayoutVars>
          <dgm:bulletEnabled val="1"/>
        </dgm:presLayoutVars>
      </dgm:prSet>
      <dgm:spPr/>
    </dgm:pt>
  </dgm:ptLst>
  <dgm:cxnLst>
    <dgm:cxn modelId="{F33C1A13-7B76-4DDB-84EC-9D74BBBD21D9}" srcId="{6680DF14-4381-475B-BC8F-9DDFF7C8AC25}" destId="{C976CFF5-17C1-4F12-929B-069BF2B0E256}" srcOrd="2" destOrd="0" parTransId="{F3ABFC52-DD76-4609-B02C-689516411043}" sibTransId="{DBF431C9-933B-41C0-9B98-AA1528E295E8}"/>
    <dgm:cxn modelId="{B5D5042A-76F0-47C0-9225-6B82D65630BC}" type="presOf" srcId="{61CD9D2D-1F5B-473B-9A3A-6E20110B6E07}" destId="{05551505-C5AA-4AEA-B432-BA02668E4EA8}" srcOrd="0" destOrd="0" presId="urn:microsoft.com/office/officeart/2005/8/layout/chevron2"/>
    <dgm:cxn modelId="{CFC92A3E-1B5D-458E-9E51-DBDD91BF72EC}" type="presOf" srcId="{A6520EF7-199B-48D0-B771-BC2764060ECB}" destId="{8A75FF9F-5517-4B60-BF25-843C21888A20}" srcOrd="0" destOrd="0" presId="urn:microsoft.com/office/officeart/2005/8/layout/chevron2"/>
    <dgm:cxn modelId="{9B8F5240-3252-45CB-99E0-2F5BC0874D03}" srcId="{6680DF14-4381-475B-BC8F-9DDFF7C8AC25}" destId="{6B8D027C-27EA-49C5-9EE5-C6573AD1074B}" srcOrd="0" destOrd="0" parTransId="{5622E440-2480-4E21-B213-5FF0A927E42B}" sibTransId="{C9FEE866-C67E-43CB-A049-0262AD27C39A}"/>
    <dgm:cxn modelId="{4670E750-C21B-4CAD-BEF0-1C32406DDF82}" type="presOf" srcId="{6B8D027C-27EA-49C5-9EE5-C6573AD1074B}" destId="{8D97D0C9-E1D1-49D6-A1BE-DEE76C4F6DED}" srcOrd="0" destOrd="0" presId="urn:microsoft.com/office/officeart/2005/8/layout/chevron2"/>
    <dgm:cxn modelId="{94C80658-7E51-4EE2-B5DA-5D539249383B}" srcId="{A4F8441E-43AD-476D-8A5F-EB1E3EEF6241}" destId="{D1D12BC5-9E0C-42C9-AAD2-995FC0D36B6B}" srcOrd="0" destOrd="0" parTransId="{3AC5FFEB-CB9B-4370-9D9D-00B4884C6A3C}" sibTransId="{DFFC8111-7F94-4C99-BEB8-7FB4EB855A35}"/>
    <dgm:cxn modelId="{92597467-8DFA-4820-ADE5-E1E48F7074E5}" srcId="{6B8D027C-27EA-49C5-9EE5-C6573AD1074B}" destId="{61CD9D2D-1F5B-473B-9A3A-6E20110B6E07}" srcOrd="0" destOrd="0" parTransId="{2805A302-A22F-4AD9-901A-DCE8FC7C5017}" sibTransId="{4944DF03-97B7-45D7-AB55-278D387AB41F}"/>
    <dgm:cxn modelId="{7ECEEF6B-1114-4740-A6AD-98B13EB47892}" type="presOf" srcId="{D1D12BC5-9E0C-42C9-AAD2-995FC0D36B6B}" destId="{5C7A7EEB-FF62-48DD-8A5E-AC98BC9E4A4F}" srcOrd="0" destOrd="0" presId="urn:microsoft.com/office/officeart/2005/8/layout/chevron2"/>
    <dgm:cxn modelId="{D47FF76D-0F52-49CE-B182-1FF6D3E62D7F}" srcId="{F29ED234-78C4-4936-BC49-7EAC95EEBB44}" destId="{A6520EF7-199B-48D0-B771-BC2764060ECB}" srcOrd="0" destOrd="0" parTransId="{C6396AD9-FB18-414F-AFF8-604ADA1295B3}" sibTransId="{6CAEB57D-7A2B-4B0C-8B6A-485BC21C5DE0}"/>
    <dgm:cxn modelId="{B3180276-9B91-4ABB-9CCB-C373FC8C9CC7}" srcId="{C976CFF5-17C1-4F12-929B-069BF2B0E256}" destId="{EF376185-00F2-4254-B1E7-421BD1D55404}" srcOrd="0" destOrd="0" parTransId="{5B9EE1D7-0DAB-4F0A-9D2A-20CAABA31E25}" sibTransId="{FCB7C717-9C9A-4AF6-BDAD-9F54DCFCB660}"/>
    <dgm:cxn modelId="{EB8FAE84-4BF6-44D2-95E7-9E9304FB2EDD}" type="presOf" srcId="{C976CFF5-17C1-4F12-929B-069BF2B0E256}" destId="{E3C4DDFB-132C-4727-81F6-308F8D5F26C2}" srcOrd="0" destOrd="0" presId="urn:microsoft.com/office/officeart/2005/8/layout/chevron2"/>
    <dgm:cxn modelId="{D6E9D5AF-78D2-413A-85F2-437055E709BA}" srcId="{6680DF14-4381-475B-BC8F-9DDFF7C8AC25}" destId="{A4F8441E-43AD-476D-8A5F-EB1E3EEF6241}" srcOrd="3" destOrd="0" parTransId="{933FAC7C-C6D6-4A25-99E1-1E0E39243859}" sibTransId="{FE7B5BFE-B43D-4BC9-9525-1C241AD74051}"/>
    <dgm:cxn modelId="{CC1611BD-1694-4345-A9E3-55BADC89DBE0}" type="presOf" srcId="{EF376185-00F2-4254-B1E7-421BD1D55404}" destId="{920D1A54-6294-4423-9FF0-8D5117272A41}" srcOrd="0" destOrd="0" presId="urn:microsoft.com/office/officeart/2005/8/layout/chevron2"/>
    <dgm:cxn modelId="{479FD7C9-2BFF-4D33-8ED7-FC1D8589A1AD}" srcId="{6680DF14-4381-475B-BC8F-9DDFF7C8AC25}" destId="{F29ED234-78C4-4936-BC49-7EAC95EEBB44}" srcOrd="1" destOrd="0" parTransId="{D47E2D0F-482F-49E5-AA3F-204F3A730340}" sibTransId="{A3149D4E-87BE-4815-8133-4DB3F69D5510}"/>
    <dgm:cxn modelId="{95BD75F8-23DC-4469-9015-2170E2B6CE3C}" type="presOf" srcId="{6680DF14-4381-475B-BC8F-9DDFF7C8AC25}" destId="{3AF005A9-B809-4499-BA39-71F75C9673D5}" srcOrd="0" destOrd="0" presId="urn:microsoft.com/office/officeart/2005/8/layout/chevron2"/>
    <dgm:cxn modelId="{6CBD76F9-5777-4D03-BA4B-CEF1FEF0568C}" type="presOf" srcId="{F29ED234-78C4-4936-BC49-7EAC95EEBB44}" destId="{9C98F3FE-53C2-4271-A178-E8EEEB31365F}" srcOrd="0" destOrd="0" presId="urn:microsoft.com/office/officeart/2005/8/layout/chevron2"/>
    <dgm:cxn modelId="{E00036FD-43C9-43E9-AD72-C1DF2AD0BF95}" type="presOf" srcId="{A4F8441E-43AD-476D-8A5F-EB1E3EEF6241}" destId="{946044C2-AA15-4156-BA65-89095A707CAB}" srcOrd="0" destOrd="0" presId="urn:microsoft.com/office/officeart/2005/8/layout/chevron2"/>
    <dgm:cxn modelId="{EA500FEA-57C1-4B7A-A3DB-D823F390F45D}" type="presParOf" srcId="{3AF005A9-B809-4499-BA39-71F75C9673D5}" destId="{42EB3412-9C72-4BD0-A369-53744D3EF272}" srcOrd="0" destOrd="0" presId="urn:microsoft.com/office/officeart/2005/8/layout/chevron2"/>
    <dgm:cxn modelId="{01F0B982-2E45-40F7-ADD6-61E344EE2F60}" type="presParOf" srcId="{42EB3412-9C72-4BD0-A369-53744D3EF272}" destId="{8D97D0C9-E1D1-49D6-A1BE-DEE76C4F6DED}" srcOrd="0" destOrd="0" presId="urn:microsoft.com/office/officeart/2005/8/layout/chevron2"/>
    <dgm:cxn modelId="{4C2BE998-12CA-4008-BD2F-B3342C8ACAA2}" type="presParOf" srcId="{42EB3412-9C72-4BD0-A369-53744D3EF272}" destId="{05551505-C5AA-4AEA-B432-BA02668E4EA8}" srcOrd="1" destOrd="0" presId="urn:microsoft.com/office/officeart/2005/8/layout/chevron2"/>
    <dgm:cxn modelId="{D8A3072E-785A-4975-BE38-D94DFB855491}" type="presParOf" srcId="{3AF005A9-B809-4499-BA39-71F75C9673D5}" destId="{4DBC6322-D7F7-4AD0-9429-A80E38A9016F}" srcOrd="1" destOrd="0" presId="urn:microsoft.com/office/officeart/2005/8/layout/chevron2"/>
    <dgm:cxn modelId="{1DC6AF1E-BA86-4C1A-9C6E-6A86EC86EE4D}" type="presParOf" srcId="{3AF005A9-B809-4499-BA39-71F75C9673D5}" destId="{8BAD5678-751A-4778-AFB7-BB18A2F746A6}" srcOrd="2" destOrd="0" presId="urn:microsoft.com/office/officeart/2005/8/layout/chevron2"/>
    <dgm:cxn modelId="{B07D4C30-D87A-4006-A423-27EAFB733040}" type="presParOf" srcId="{8BAD5678-751A-4778-AFB7-BB18A2F746A6}" destId="{9C98F3FE-53C2-4271-A178-E8EEEB31365F}" srcOrd="0" destOrd="0" presId="urn:microsoft.com/office/officeart/2005/8/layout/chevron2"/>
    <dgm:cxn modelId="{5E749829-8E41-4742-94F4-0903EB3D0EC1}" type="presParOf" srcId="{8BAD5678-751A-4778-AFB7-BB18A2F746A6}" destId="{8A75FF9F-5517-4B60-BF25-843C21888A20}" srcOrd="1" destOrd="0" presId="urn:microsoft.com/office/officeart/2005/8/layout/chevron2"/>
    <dgm:cxn modelId="{CF47145B-1751-46AB-94ED-691EB1164BE9}" type="presParOf" srcId="{3AF005A9-B809-4499-BA39-71F75C9673D5}" destId="{0831F40E-4525-4A66-8440-09651118EC7F}" srcOrd="3" destOrd="0" presId="urn:microsoft.com/office/officeart/2005/8/layout/chevron2"/>
    <dgm:cxn modelId="{EF7766A7-7F1D-4738-B29E-9FBE7AF65C08}" type="presParOf" srcId="{3AF005A9-B809-4499-BA39-71F75C9673D5}" destId="{CC6A0EC8-0FFB-4016-9CA5-C839CCD97B4A}" srcOrd="4" destOrd="0" presId="urn:microsoft.com/office/officeart/2005/8/layout/chevron2"/>
    <dgm:cxn modelId="{B9671AAF-52F8-4EE0-8C85-B4A44182C149}" type="presParOf" srcId="{CC6A0EC8-0FFB-4016-9CA5-C839CCD97B4A}" destId="{E3C4DDFB-132C-4727-81F6-308F8D5F26C2}" srcOrd="0" destOrd="0" presId="urn:microsoft.com/office/officeart/2005/8/layout/chevron2"/>
    <dgm:cxn modelId="{0A42EBB8-1BE3-4178-84A7-0E5B10A81C69}" type="presParOf" srcId="{CC6A0EC8-0FFB-4016-9CA5-C839CCD97B4A}" destId="{920D1A54-6294-4423-9FF0-8D5117272A41}" srcOrd="1" destOrd="0" presId="urn:microsoft.com/office/officeart/2005/8/layout/chevron2"/>
    <dgm:cxn modelId="{DD73873F-729D-42A6-8C97-9F98FBBFD488}" type="presParOf" srcId="{3AF005A9-B809-4499-BA39-71F75C9673D5}" destId="{6FAC53FE-6D98-4716-80DC-3F9D49B2D8BB}" srcOrd="5" destOrd="0" presId="urn:microsoft.com/office/officeart/2005/8/layout/chevron2"/>
    <dgm:cxn modelId="{42F6E43E-3A7E-4A7F-8797-68BBC126A797}" type="presParOf" srcId="{3AF005A9-B809-4499-BA39-71F75C9673D5}" destId="{0D0598CD-ED50-4BEC-926A-2881C42757BA}" srcOrd="6" destOrd="0" presId="urn:microsoft.com/office/officeart/2005/8/layout/chevron2"/>
    <dgm:cxn modelId="{8E593CF6-346B-4191-A05B-97D0BA32C64D}" type="presParOf" srcId="{0D0598CD-ED50-4BEC-926A-2881C42757BA}" destId="{946044C2-AA15-4156-BA65-89095A707CAB}" srcOrd="0" destOrd="0" presId="urn:microsoft.com/office/officeart/2005/8/layout/chevron2"/>
    <dgm:cxn modelId="{28D6EE55-08FE-4665-9F27-B008302D9702}" type="presParOf" srcId="{0D0598CD-ED50-4BEC-926A-2881C42757BA}" destId="{5C7A7EEB-FF62-48DD-8A5E-AC98BC9E4A4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CB77A7-8A56-4379-88B3-60897FC39B1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EA00B54C-4C14-41C2-B41B-ABEA1637D701}">
      <dgm:prSet phldrT="[Text]"/>
      <dgm:spPr>
        <a:solidFill>
          <a:schemeClr val="tx2"/>
        </a:solidFill>
      </dgm:spPr>
      <dgm:t>
        <a:bodyPr/>
        <a:lstStyle/>
        <a:p>
          <a:r>
            <a:rPr lang="en-US" dirty="0"/>
            <a:t>FGN Issues</a:t>
          </a:r>
        </a:p>
      </dgm:t>
    </dgm:pt>
    <dgm:pt modelId="{836C0C07-C0FA-4D7D-BF70-D95F526B1632}" type="parTrans" cxnId="{5A39DA76-4FDD-4554-B34F-2B65A117DD28}">
      <dgm:prSet/>
      <dgm:spPr/>
      <dgm:t>
        <a:bodyPr/>
        <a:lstStyle/>
        <a:p>
          <a:endParaRPr lang="en-US"/>
        </a:p>
      </dgm:t>
    </dgm:pt>
    <dgm:pt modelId="{E27021EB-1700-4B63-80A1-A28C3C40794D}" type="sibTrans" cxnId="{5A39DA76-4FDD-4554-B34F-2B65A117DD28}">
      <dgm:prSet/>
      <dgm:spPr>
        <a:solidFill>
          <a:schemeClr val="tx2"/>
        </a:solidFill>
      </dgm:spPr>
      <dgm:t>
        <a:bodyPr/>
        <a:lstStyle/>
        <a:p>
          <a:endParaRPr lang="en-US"/>
        </a:p>
      </dgm:t>
    </dgm:pt>
    <dgm:pt modelId="{83B095AE-B8D1-4643-9337-BE85FC7A6A6A}">
      <dgm:prSet phldrT="[Text]"/>
      <dgm:spPr/>
      <dgm:t>
        <a:bodyPr/>
        <a:lstStyle/>
        <a:p>
          <a:r>
            <a:rPr lang="en-US" dirty="0"/>
            <a:t>Visibility with ANA &amp; other Professional Organizations</a:t>
          </a:r>
        </a:p>
      </dgm:t>
    </dgm:pt>
    <dgm:pt modelId="{A75C7718-8C8D-4A34-BE9B-2956A8F85A06}" type="parTrans" cxnId="{7B62E6A4-99F4-4BC9-9E09-02413EC24358}">
      <dgm:prSet/>
      <dgm:spPr/>
      <dgm:t>
        <a:bodyPr/>
        <a:lstStyle/>
        <a:p>
          <a:endParaRPr lang="en-US"/>
        </a:p>
      </dgm:t>
    </dgm:pt>
    <dgm:pt modelId="{428D46B1-CDF3-470F-9705-70CE2CD11A33}" type="sibTrans" cxnId="{7B62E6A4-99F4-4BC9-9E09-02413EC24358}">
      <dgm:prSet/>
      <dgm:spPr/>
      <dgm:t>
        <a:bodyPr/>
        <a:lstStyle/>
        <a:p>
          <a:endParaRPr lang="en-US"/>
        </a:p>
      </dgm:t>
    </dgm:pt>
    <dgm:pt modelId="{3228F7A0-F780-4C19-A268-0B4C9206DDF1}">
      <dgm:prSet phldrT="[Text]"/>
      <dgm:spPr>
        <a:solidFill>
          <a:schemeClr val="tx2"/>
        </a:solidFill>
      </dgm:spPr>
      <dgm:t>
        <a:bodyPr/>
        <a:lstStyle/>
        <a:p>
          <a:r>
            <a:rPr lang="en-US" dirty="0"/>
            <a:t>Human Rights</a:t>
          </a:r>
        </a:p>
      </dgm:t>
    </dgm:pt>
    <dgm:pt modelId="{451B4A7A-3671-4746-993D-FD89798AEFE9}" type="parTrans" cxnId="{5841A717-A1A7-4C11-B6C3-C4A5A964457B}">
      <dgm:prSet/>
      <dgm:spPr/>
      <dgm:t>
        <a:bodyPr/>
        <a:lstStyle/>
        <a:p>
          <a:endParaRPr lang="en-US"/>
        </a:p>
      </dgm:t>
    </dgm:pt>
    <dgm:pt modelId="{7078D73C-EB06-46D0-85C0-8023AB2D2077}" type="sibTrans" cxnId="{5841A717-A1A7-4C11-B6C3-C4A5A964457B}">
      <dgm:prSet/>
      <dgm:spPr>
        <a:solidFill>
          <a:schemeClr val="tx2"/>
        </a:solidFill>
      </dgm:spPr>
      <dgm:t>
        <a:bodyPr/>
        <a:lstStyle/>
        <a:p>
          <a:endParaRPr lang="en-US"/>
        </a:p>
      </dgm:t>
    </dgm:pt>
    <dgm:pt modelId="{6968668C-C213-4F4F-9A65-E8DD07F695E3}">
      <dgm:prSet phldrT="[Text]"/>
      <dgm:spPr/>
      <dgm:t>
        <a:bodyPr/>
        <a:lstStyle/>
        <a:p>
          <a:r>
            <a:rPr lang="en-US" dirty="0"/>
            <a:t>Unified Filipino Nurses under PNAA</a:t>
          </a:r>
        </a:p>
      </dgm:t>
    </dgm:pt>
    <dgm:pt modelId="{1B766991-0669-4657-865A-3086875DE1A0}" type="parTrans" cxnId="{808FE415-876F-4560-9AEE-8B8D217A9BB4}">
      <dgm:prSet/>
      <dgm:spPr/>
      <dgm:t>
        <a:bodyPr/>
        <a:lstStyle/>
        <a:p>
          <a:endParaRPr lang="en-US"/>
        </a:p>
      </dgm:t>
    </dgm:pt>
    <dgm:pt modelId="{769EA73B-88F9-4273-846E-9C9CAD339411}" type="sibTrans" cxnId="{808FE415-876F-4560-9AEE-8B8D217A9BB4}">
      <dgm:prSet/>
      <dgm:spPr/>
      <dgm:t>
        <a:bodyPr/>
        <a:lstStyle/>
        <a:p>
          <a:endParaRPr lang="en-US"/>
        </a:p>
      </dgm:t>
    </dgm:pt>
    <dgm:pt modelId="{D186E6FD-04B0-4F8E-AF74-DCB3A0A54445}">
      <dgm:prSet phldrT="[Text]"/>
      <dgm:spPr>
        <a:solidFill>
          <a:schemeClr val="tx2"/>
        </a:solidFill>
      </dgm:spPr>
      <dgm:t>
        <a:bodyPr/>
        <a:lstStyle/>
        <a:p>
          <a:r>
            <a:rPr lang="en-US" dirty="0"/>
            <a:t>Nursing Shortage</a:t>
          </a:r>
        </a:p>
      </dgm:t>
    </dgm:pt>
    <dgm:pt modelId="{0465E68D-1741-4CD8-81EE-7C05BCFAF300}" type="parTrans" cxnId="{FECCFCA1-6B0C-45C2-9061-1DC08B8E62E9}">
      <dgm:prSet/>
      <dgm:spPr/>
      <dgm:t>
        <a:bodyPr/>
        <a:lstStyle/>
        <a:p>
          <a:endParaRPr lang="en-US"/>
        </a:p>
      </dgm:t>
    </dgm:pt>
    <dgm:pt modelId="{72C48AAC-D3CF-4364-B89D-4A9DBA5C544C}" type="sibTrans" cxnId="{FECCFCA1-6B0C-45C2-9061-1DC08B8E62E9}">
      <dgm:prSet/>
      <dgm:spPr>
        <a:solidFill>
          <a:schemeClr val="tx2"/>
        </a:solidFill>
      </dgm:spPr>
      <dgm:t>
        <a:bodyPr/>
        <a:lstStyle/>
        <a:p>
          <a:endParaRPr lang="en-US"/>
        </a:p>
      </dgm:t>
    </dgm:pt>
    <dgm:pt modelId="{D401B0E1-2DBC-4094-BC4F-B0DF46B1A985}">
      <dgm:prSet phldrT="[Text]"/>
      <dgm:spPr/>
      <dgm:t>
        <a:bodyPr/>
        <a:lstStyle/>
        <a:p>
          <a:r>
            <a:rPr lang="en-US" dirty="0"/>
            <a:t>Nurse Relief Act 1989</a:t>
          </a:r>
        </a:p>
      </dgm:t>
    </dgm:pt>
    <dgm:pt modelId="{C394996D-06E8-43F2-9B16-9EC8DAC756AA}" type="parTrans" cxnId="{C2311506-6D76-4693-A18F-6BF64A6251D8}">
      <dgm:prSet/>
      <dgm:spPr/>
      <dgm:t>
        <a:bodyPr/>
        <a:lstStyle/>
        <a:p>
          <a:endParaRPr lang="en-US"/>
        </a:p>
      </dgm:t>
    </dgm:pt>
    <dgm:pt modelId="{B59B9709-D723-46B2-B24D-078928C397AF}" type="sibTrans" cxnId="{C2311506-6D76-4693-A18F-6BF64A6251D8}">
      <dgm:prSet/>
      <dgm:spPr/>
      <dgm:t>
        <a:bodyPr/>
        <a:lstStyle/>
        <a:p>
          <a:endParaRPr lang="en-US"/>
        </a:p>
      </dgm:t>
    </dgm:pt>
    <dgm:pt modelId="{02BB1061-2529-4C6F-96EC-06D954E3D156}" type="pres">
      <dgm:prSet presAssocID="{6ACB77A7-8A56-4379-88B3-60897FC39B1E}" presName="Name0" presStyleCnt="0">
        <dgm:presLayoutVars>
          <dgm:chMax/>
          <dgm:chPref/>
          <dgm:dir/>
          <dgm:animLvl val="lvl"/>
        </dgm:presLayoutVars>
      </dgm:prSet>
      <dgm:spPr/>
    </dgm:pt>
    <dgm:pt modelId="{F360C64D-093C-46A9-88F1-F8EA9F7C7B42}" type="pres">
      <dgm:prSet presAssocID="{EA00B54C-4C14-41C2-B41B-ABEA1637D701}" presName="composite" presStyleCnt="0"/>
      <dgm:spPr/>
    </dgm:pt>
    <dgm:pt modelId="{0FF669E3-3DA4-4122-B361-1D500BA87426}" type="pres">
      <dgm:prSet presAssocID="{EA00B54C-4C14-41C2-B41B-ABEA1637D701}" presName="Parent1" presStyleLbl="node1" presStyleIdx="0" presStyleCnt="6" custLinFactNeighborY="-1589">
        <dgm:presLayoutVars>
          <dgm:chMax val="1"/>
          <dgm:chPref val="1"/>
          <dgm:bulletEnabled val="1"/>
        </dgm:presLayoutVars>
      </dgm:prSet>
      <dgm:spPr/>
    </dgm:pt>
    <dgm:pt modelId="{9C443085-55FE-4A8D-BACA-A9E2267E6BD9}" type="pres">
      <dgm:prSet presAssocID="{EA00B54C-4C14-41C2-B41B-ABEA1637D701}" presName="Childtext1" presStyleLbl="revTx" presStyleIdx="0" presStyleCnt="3">
        <dgm:presLayoutVars>
          <dgm:chMax val="0"/>
          <dgm:chPref val="0"/>
          <dgm:bulletEnabled val="1"/>
        </dgm:presLayoutVars>
      </dgm:prSet>
      <dgm:spPr/>
    </dgm:pt>
    <dgm:pt modelId="{5F7383F9-4315-4848-BC73-1F5BD3FCE026}" type="pres">
      <dgm:prSet presAssocID="{EA00B54C-4C14-41C2-B41B-ABEA1637D701}" presName="BalanceSpacing" presStyleCnt="0"/>
      <dgm:spPr/>
    </dgm:pt>
    <dgm:pt modelId="{9C5724CA-331E-4B6E-83B1-A5A826DCC2C7}" type="pres">
      <dgm:prSet presAssocID="{EA00B54C-4C14-41C2-B41B-ABEA1637D701}" presName="BalanceSpacing1" presStyleCnt="0"/>
      <dgm:spPr/>
    </dgm:pt>
    <dgm:pt modelId="{AD62A12A-B9B8-4999-B2D0-363AACCCB6C2}" type="pres">
      <dgm:prSet presAssocID="{E27021EB-1700-4B63-80A1-A28C3C40794D}" presName="Accent1Text" presStyleLbl="node1" presStyleIdx="1" presStyleCnt="6" custLinFactNeighborY="-1589"/>
      <dgm:spPr/>
    </dgm:pt>
    <dgm:pt modelId="{51A79A95-1E15-4BD4-8374-821870CED20D}" type="pres">
      <dgm:prSet presAssocID="{E27021EB-1700-4B63-80A1-A28C3C40794D}" presName="spaceBetweenRectangles" presStyleCnt="0"/>
      <dgm:spPr/>
    </dgm:pt>
    <dgm:pt modelId="{8A3591AC-B940-4C89-B11B-912E867A9B2C}" type="pres">
      <dgm:prSet presAssocID="{3228F7A0-F780-4C19-A268-0B4C9206DDF1}" presName="composite" presStyleCnt="0"/>
      <dgm:spPr/>
    </dgm:pt>
    <dgm:pt modelId="{7EA0E640-6580-43AD-B800-A3FC07D15540}" type="pres">
      <dgm:prSet presAssocID="{3228F7A0-F780-4C19-A268-0B4C9206DDF1}" presName="Parent1" presStyleLbl="node1" presStyleIdx="2" presStyleCnt="6" custLinFactNeighborY="-1589">
        <dgm:presLayoutVars>
          <dgm:chMax val="1"/>
          <dgm:chPref val="1"/>
          <dgm:bulletEnabled val="1"/>
        </dgm:presLayoutVars>
      </dgm:prSet>
      <dgm:spPr/>
    </dgm:pt>
    <dgm:pt modelId="{335BED6F-B847-45BF-94B6-E824AEF0DD10}" type="pres">
      <dgm:prSet presAssocID="{3228F7A0-F780-4C19-A268-0B4C9206DDF1}" presName="Childtext1" presStyleLbl="revTx" presStyleIdx="1" presStyleCnt="3">
        <dgm:presLayoutVars>
          <dgm:chMax val="0"/>
          <dgm:chPref val="0"/>
          <dgm:bulletEnabled val="1"/>
        </dgm:presLayoutVars>
      </dgm:prSet>
      <dgm:spPr/>
    </dgm:pt>
    <dgm:pt modelId="{773A13B6-E40E-4A5F-A538-ECAF9CD4597E}" type="pres">
      <dgm:prSet presAssocID="{3228F7A0-F780-4C19-A268-0B4C9206DDF1}" presName="BalanceSpacing" presStyleCnt="0"/>
      <dgm:spPr/>
    </dgm:pt>
    <dgm:pt modelId="{5472B099-5DEB-4592-A104-BFD0BBFF562B}" type="pres">
      <dgm:prSet presAssocID="{3228F7A0-F780-4C19-A268-0B4C9206DDF1}" presName="BalanceSpacing1" presStyleCnt="0"/>
      <dgm:spPr/>
    </dgm:pt>
    <dgm:pt modelId="{BDBFC270-3487-4604-95DC-DFD5FBD5D3D1}" type="pres">
      <dgm:prSet presAssocID="{7078D73C-EB06-46D0-85C0-8023AB2D2077}" presName="Accent1Text" presStyleLbl="node1" presStyleIdx="3" presStyleCnt="6" custLinFactNeighborY="-1589"/>
      <dgm:spPr/>
    </dgm:pt>
    <dgm:pt modelId="{F8C61A61-1A4C-4C7F-8721-88DDB21D65FC}" type="pres">
      <dgm:prSet presAssocID="{7078D73C-EB06-46D0-85C0-8023AB2D2077}" presName="spaceBetweenRectangles" presStyleCnt="0"/>
      <dgm:spPr/>
    </dgm:pt>
    <dgm:pt modelId="{5BD07C9A-52D7-42C6-A289-1D1C8D167049}" type="pres">
      <dgm:prSet presAssocID="{D186E6FD-04B0-4F8E-AF74-DCB3A0A54445}" presName="composite" presStyleCnt="0"/>
      <dgm:spPr/>
    </dgm:pt>
    <dgm:pt modelId="{4F0FA69D-605D-4A5A-91EF-D53B950D61B1}" type="pres">
      <dgm:prSet presAssocID="{D186E6FD-04B0-4F8E-AF74-DCB3A0A54445}" presName="Parent1" presStyleLbl="node1" presStyleIdx="4" presStyleCnt="6">
        <dgm:presLayoutVars>
          <dgm:chMax val="1"/>
          <dgm:chPref val="1"/>
          <dgm:bulletEnabled val="1"/>
        </dgm:presLayoutVars>
      </dgm:prSet>
      <dgm:spPr/>
    </dgm:pt>
    <dgm:pt modelId="{E64564EC-6FD5-4EBA-A824-0EC2EF3A5265}" type="pres">
      <dgm:prSet presAssocID="{D186E6FD-04B0-4F8E-AF74-DCB3A0A54445}" presName="Childtext1" presStyleLbl="revTx" presStyleIdx="2" presStyleCnt="3">
        <dgm:presLayoutVars>
          <dgm:chMax val="0"/>
          <dgm:chPref val="0"/>
          <dgm:bulletEnabled val="1"/>
        </dgm:presLayoutVars>
      </dgm:prSet>
      <dgm:spPr/>
    </dgm:pt>
    <dgm:pt modelId="{337FDCF6-84EC-4837-87AF-055BA56EC6F8}" type="pres">
      <dgm:prSet presAssocID="{D186E6FD-04B0-4F8E-AF74-DCB3A0A54445}" presName="BalanceSpacing" presStyleCnt="0"/>
      <dgm:spPr/>
    </dgm:pt>
    <dgm:pt modelId="{D5B31957-6152-4605-A6C3-05628738AA85}" type="pres">
      <dgm:prSet presAssocID="{D186E6FD-04B0-4F8E-AF74-DCB3A0A54445}" presName="BalanceSpacing1" presStyleCnt="0"/>
      <dgm:spPr/>
    </dgm:pt>
    <dgm:pt modelId="{D001669E-CAA3-45FB-A1C3-DB58CB02D012}" type="pres">
      <dgm:prSet presAssocID="{72C48AAC-D3CF-4364-B89D-4A9DBA5C544C}" presName="Accent1Text" presStyleLbl="node1" presStyleIdx="5" presStyleCnt="6" custLinFactNeighborY="-1589"/>
      <dgm:spPr/>
    </dgm:pt>
  </dgm:ptLst>
  <dgm:cxnLst>
    <dgm:cxn modelId="{E5D9BA03-BCFB-4A16-8986-4C80F2E3EE23}" type="presOf" srcId="{EA00B54C-4C14-41C2-B41B-ABEA1637D701}" destId="{0FF669E3-3DA4-4122-B361-1D500BA87426}" srcOrd="0" destOrd="0" presId="urn:microsoft.com/office/officeart/2008/layout/AlternatingHexagons"/>
    <dgm:cxn modelId="{C2311506-6D76-4693-A18F-6BF64A6251D8}" srcId="{D186E6FD-04B0-4F8E-AF74-DCB3A0A54445}" destId="{D401B0E1-2DBC-4094-BC4F-B0DF46B1A985}" srcOrd="0" destOrd="0" parTransId="{C394996D-06E8-43F2-9B16-9EC8DAC756AA}" sibTransId="{B59B9709-D723-46B2-B24D-078928C397AF}"/>
    <dgm:cxn modelId="{C36E5511-AC9F-45FB-9EB5-75BEAC56A8E6}" type="presOf" srcId="{3228F7A0-F780-4C19-A268-0B4C9206DDF1}" destId="{7EA0E640-6580-43AD-B800-A3FC07D15540}" srcOrd="0" destOrd="0" presId="urn:microsoft.com/office/officeart/2008/layout/AlternatingHexagons"/>
    <dgm:cxn modelId="{808FE415-876F-4560-9AEE-8B8D217A9BB4}" srcId="{3228F7A0-F780-4C19-A268-0B4C9206DDF1}" destId="{6968668C-C213-4F4F-9A65-E8DD07F695E3}" srcOrd="0" destOrd="0" parTransId="{1B766991-0669-4657-865A-3086875DE1A0}" sibTransId="{769EA73B-88F9-4273-846E-9C9CAD339411}"/>
    <dgm:cxn modelId="{5841A717-A1A7-4C11-B6C3-C4A5A964457B}" srcId="{6ACB77A7-8A56-4379-88B3-60897FC39B1E}" destId="{3228F7A0-F780-4C19-A268-0B4C9206DDF1}" srcOrd="1" destOrd="0" parTransId="{451B4A7A-3671-4746-993D-FD89798AEFE9}" sibTransId="{7078D73C-EB06-46D0-85C0-8023AB2D2077}"/>
    <dgm:cxn modelId="{E0C78A1A-2BB1-44E1-BDF4-B63D7B8103D1}" type="presOf" srcId="{72C48AAC-D3CF-4364-B89D-4A9DBA5C544C}" destId="{D001669E-CAA3-45FB-A1C3-DB58CB02D012}" srcOrd="0" destOrd="0" presId="urn:microsoft.com/office/officeart/2008/layout/AlternatingHexagons"/>
    <dgm:cxn modelId="{85760E23-16AB-4519-8B8A-EE6C687CD219}" type="presOf" srcId="{6968668C-C213-4F4F-9A65-E8DD07F695E3}" destId="{335BED6F-B847-45BF-94B6-E824AEF0DD10}" srcOrd="0" destOrd="0" presId="urn:microsoft.com/office/officeart/2008/layout/AlternatingHexagons"/>
    <dgm:cxn modelId="{84F1C13D-54A2-492C-A32A-36779D583642}" type="presOf" srcId="{E27021EB-1700-4B63-80A1-A28C3C40794D}" destId="{AD62A12A-B9B8-4999-B2D0-363AACCCB6C2}" srcOrd="0" destOrd="0" presId="urn:microsoft.com/office/officeart/2008/layout/AlternatingHexagons"/>
    <dgm:cxn modelId="{EAA5B16D-8872-4A8B-8395-80F21F8B5EDC}" type="presOf" srcId="{7078D73C-EB06-46D0-85C0-8023AB2D2077}" destId="{BDBFC270-3487-4604-95DC-DFD5FBD5D3D1}" srcOrd="0" destOrd="0" presId="urn:microsoft.com/office/officeart/2008/layout/AlternatingHexagons"/>
    <dgm:cxn modelId="{5A39DA76-4FDD-4554-B34F-2B65A117DD28}" srcId="{6ACB77A7-8A56-4379-88B3-60897FC39B1E}" destId="{EA00B54C-4C14-41C2-B41B-ABEA1637D701}" srcOrd="0" destOrd="0" parTransId="{836C0C07-C0FA-4D7D-BF70-D95F526B1632}" sibTransId="{E27021EB-1700-4B63-80A1-A28C3C40794D}"/>
    <dgm:cxn modelId="{5777E985-3545-4E49-BDA1-C56456DCF196}" type="presOf" srcId="{D186E6FD-04B0-4F8E-AF74-DCB3A0A54445}" destId="{4F0FA69D-605D-4A5A-91EF-D53B950D61B1}" srcOrd="0" destOrd="0" presId="urn:microsoft.com/office/officeart/2008/layout/AlternatingHexagons"/>
    <dgm:cxn modelId="{FECCFCA1-6B0C-45C2-9061-1DC08B8E62E9}" srcId="{6ACB77A7-8A56-4379-88B3-60897FC39B1E}" destId="{D186E6FD-04B0-4F8E-AF74-DCB3A0A54445}" srcOrd="2" destOrd="0" parTransId="{0465E68D-1741-4CD8-81EE-7C05BCFAF300}" sibTransId="{72C48AAC-D3CF-4364-B89D-4A9DBA5C544C}"/>
    <dgm:cxn modelId="{7B62E6A4-99F4-4BC9-9E09-02413EC24358}" srcId="{EA00B54C-4C14-41C2-B41B-ABEA1637D701}" destId="{83B095AE-B8D1-4643-9337-BE85FC7A6A6A}" srcOrd="0" destOrd="0" parTransId="{A75C7718-8C8D-4A34-BE9B-2956A8F85A06}" sibTransId="{428D46B1-CDF3-470F-9705-70CE2CD11A33}"/>
    <dgm:cxn modelId="{FD0745A6-6D61-4BB2-A4FB-847136644927}" type="presOf" srcId="{6ACB77A7-8A56-4379-88B3-60897FC39B1E}" destId="{02BB1061-2529-4C6F-96EC-06D954E3D156}" srcOrd="0" destOrd="0" presId="urn:microsoft.com/office/officeart/2008/layout/AlternatingHexagons"/>
    <dgm:cxn modelId="{8E916DBD-7315-42BB-98C8-E944C4586C71}" type="presOf" srcId="{D401B0E1-2DBC-4094-BC4F-B0DF46B1A985}" destId="{E64564EC-6FD5-4EBA-A824-0EC2EF3A5265}" srcOrd="0" destOrd="0" presId="urn:microsoft.com/office/officeart/2008/layout/AlternatingHexagons"/>
    <dgm:cxn modelId="{80DB2BD0-623B-4DE4-A50A-297ACF292124}" type="presOf" srcId="{83B095AE-B8D1-4643-9337-BE85FC7A6A6A}" destId="{9C443085-55FE-4A8D-BACA-A9E2267E6BD9}" srcOrd="0" destOrd="0" presId="urn:microsoft.com/office/officeart/2008/layout/AlternatingHexagons"/>
    <dgm:cxn modelId="{6E1F2D4F-FB64-48B6-9776-C44FC6597602}" type="presParOf" srcId="{02BB1061-2529-4C6F-96EC-06D954E3D156}" destId="{F360C64D-093C-46A9-88F1-F8EA9F7C7B42}" srcOrd="0" destOrd="0" presId="urn:microsoft.com/office/officeart/2008/layout/AlternatingHexagons"/>
    <dgm:cxn modelId="{51C8FF7E-9B21-4C68-9FCB-A26BB20538AC}" type="presParOf" srcId="{F360C64D-093C-46A9-88F1-F8EA9F7C7B42}" destId="{0FF669E3-3DA4-4122-B361-1D500BA87426}" srcOrd="0" destOrd="0" presId="urn:microsoft.com/office/officeart/2008/layout/AlternatingHexagons"/>
    <dgm:cxn modelId="{9C4F81F1-3BE7-4169-88C4-B70ED961B9F0}" type="presParOf" srcId="{F360C64D-093C-46A9-88F1-F8EA9F7C7B42}" destId="{9C443085-55FE-4A8D-BACA-A9E2267E6BD9}" srcOrd="1" destOrd="0" presId="urn:microsoft.com/office/officeart/2008/layout/AlternatingHexagons"/>
    <dgm:cxn modelId="{8E4FADFA-EACB-4402-8090-7E151D6CC9DF}" type="presParOf" srcId="{F360C64D-093C-46A9-88F1-F8EA9F7C7B42}" destId="{5F7383F9-4315-4848-BC73-1F5BD3FCE026}" srcOrd="2" destOrd="0" presId="urn:microsoft.com/office/officeart/2008/layout/AlternatingHexagons"/>
    <dgm:cxn modelId="{7CC3D0E2-FED4-453B-9F1B-D6F7D9B00755}" type="presParOf" srcId="{F360C64D-093C-46A9-88F1-F8EA9F7C7B42}" destId="{9C5724CA-331E-4B6E-83B1-A5A826DCC2C7}" srcOrd="3" destOrd="0" presId="urn:microsoft.com/office/officeart/2008/layout/AlternatingHexagons"/>
    <dgm:cxn modelId="{FD695EB0-B9E9-4CFB-AA60-7B9289DA2A28}" type="presParOf" srcId="{F360C64D-093C-46A9-88F1-F8EA9F7C7B42}" destId="{AD62A12A-B9B8-4999-B2D0-363AACCCB6C2}" srcOrd="4" destOrd="0" presId="urn:microsoft.com/office/officeart/2008/layout/AlternatingHexagons"/>
    <dgm:cxn modelId="{11B569B6-DAC1-4527-877E-A9CA8367C933}" type="presParOf" srcId="{02BB1061-2529-4C6F-96EC-06D954E3D156}" destId="{51A79A95-1E15-4BD4-8374-821870CED20D}" srcOrd="1" destOrd="0" presId="urn:microsoft.com/office/officeart/2008/layout/AlternatingHexagons"/>
    <dgm:cxn modelId="{2151D872-3B98-4518-8E73-70BE88616FEB}" type="presParOf" srcId="{02BB1061-2529-4C6F-96EC-06D954E3D156}" destId="{8A3591AC-B940-4C89-B11B-912E867A9B2C}" srcOrd="2" destOrd="0" presId="urn:microsoft.com/office/officeart/2008/layout/AlternatingHexagons"/>
    <dgm:cxn modelId="{B2D1ADBF-86F1-48AF-ABC7-323661730988}" type="presParOf" srcId="{8A3591AC-B940-4C89-B11B-912E867A9B2C}" destId="{7EA0E640-6580-43AD-B800-A3FC07D15540}" srcOrd="0" destOrd="0" presId="urn:microsoft.com/office/officeart/2008/layout/AlternatingHexagons"/>
    <dgm:cxn modelId="{C5F9F96A-54D6-4066-8285-B70E5C695115}" type="presParOf" srcId="{8A3591AC-B940-4C89-B11B-912E867A9B2C}" destId="{335BED6F-B847-45BF-94B6-E824AEF0DD10}" srcOrd="1" destOrd="0" presId="urn:microsoft.com/office/officeart/2008/layout/AlternatingHexagons"/>
    <dgm:cxn modelId="{96C0A52F-2477-473D-AD73-899AC7183BD4}" type="presParOf" srcId="{8A3591AC-B940-4C89-B11B-912E867A9B2C}" destId="{773A13B6-E40E-4A5F-A538-ECAF9CD4597E}" srcOrd="2" destOrd="0" presId="urn:microsoft.com/office/officeart/2008/layout/AlternatingHexagons"/>
    <dgm:cxn modelId="{EE49D8BD-1C24-495B-9E84-5376AD3D6E77}" type="presParOf" srcId="{8A3591AC-B940-4C89-B11B-912E867A9B2C}" destId="{5472B099-5DEB-4592-A104-BFD0BBFF562B}" srcOrd="3" destOrd="0" presId="urn:microsoft.com/office/officeart/2008/layout/AlternatingHexagons"/>
    <dgm:cxn modelId="{85D9AEC7-1242-48A1-BDCA-3901F73B3A68}" type="presParOf" srcId="{8A3591AC-B940-4C89-B11B-912E867A9B2C}" destId="{BDBFC270-3487-4604-95DC-DFD5FBD5D3D1}" srcOrd="4" destOrd="0" presId="urn:microsoft.com/office/officeart/2008/layout/AlternatingHexagons"/>
    <dgm:cxn modelId="{11E145B9-DD21-47E1-AE50-EC07F436C9C4}" type="presParOf" srcId="{02BB1061-2529-4C6F-96EC-06D954E3D156}" destId="{F8C61A61-1A4C-4C7F-8721-88DDB21D65FC}" srcOrd="3" destOrd="0" presId="urn:microsoft.com/office/officeart/2008/layout/AlternatingHexagons"/>
    <dgm:cxn modelId="{E4D4E5AB-4130-4037-AAA5-16B23CCA3476}" type="presParOf" srcId="{02BB1061-2529-4C6F-96EC-06D954E3D156}" destId="{5BD07C9A-52D7-42C6-A289-1D1C8D167049}" srcOrd="4" destOrd="0" presId="urn:microsoft.com/office/officeart/2008/layout/AlternatingHexagons"/>
    <dgm:cxn modelId="{5AE1CF7A-CCDF-4D6A-9B1A-A651B6FDD495}" type="presParOf" srcId="{5BD07C9A-52D7-42C6-A289-1D1C8D167049}" destId="{4F0FA69D-605D-4A5A-91EF-D53B950D61B1}" srcOrd="0" destOrd="0" presId="urn:microsoft.com/office/officeart/2008/layout/AlternatingHexagons"/>
    <dgm:cxn modelId="{F66C8A66-401D-4DE3-A283-84C830920D66}" type="presParOf" srcId="{5BD07C9A-52D7-42C6-A289-1D1C8D167049}" destId="{E64564EC-6FD5-4EBA-A824-0EC2EF3A5265}" srcOrd="1" destOrd="0" presId="urn:microsoft.com/office/officeart/2008/layout/AlternatingHexagons"/>
    <dgm:cxn modelId="{D973DC4A-727B-4619-9C9A-CA80660D8E0D}" type="presParOf" srcId="{5BD07C9A-52D7-42C6-A289-1D1C8D167049}" destId="{337FDCF6-84EC-4837-87AF-055BA56EC6F8}" srcOrd="2" destOrd="0" presId="urn:microsoft.com/office/officeart/2008/layout/AlternatingHexagons"/>
    <dgm:cxn modelId="{DB29E44B-F878-4DA6-9338-2C48D4B86C42}" type="presParOf" srcId="{5BD07C9A-52D7-42C6-A289-1D1C8D167049}" destId="{D5B31957-6152-4605-A6C3-05628738AA85}" srcOrd="3" destOrd="0" presId="urn:microsoft.com/office/officeart/2008/layout/AlternatingHexagons"/>
    <dgm:cxn modelId="{663CE700-0D42-464F-9FD0-821F818B1172}" type="presParOf" srcId="{5BD07C9A-52D7-42C6-A289-1D1C8D167049}" destId="{D001669E-CAA3-45FB-A1C3-DB58CB02D01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8FEB84-7A3A-4F9E-BB21-778C098C9AC1}" type="doc">
      <dgm:prSet loTypeId="urn:microsoft.com/office/officeart/2005/8/layout/gear1" loCatId="process" qsTypeId="urn:microsoft.com/office/officeart/2005/8/quickstyle/simple1" qsCatId="simple" csTypeId="urn:microsoft.com/office/officeart/2005/8/colors/accent1_2" csCatId="accent1" phldr="1"/>
      <dgm:spPr/>
    </dgm:pt>
    <dgm:pt modelId="{2DA59DE1-C7E9-4440-935C-B6BA1880974F}">
      <dgm:prSet phldrT="[Text]"/>
      <dgm:spPr>
        <a:solidFill>
          <a:schemeClr val="tx2"/>
        </a:solidFill>
      </dgm:spPr>
      <dgm:t>
        <a:bodyPr/>
        <a:lstStyle/>
        <a:p>
          <a:r>
            <a:rPr lang="en-US" dirty="0"/>
            <a:t>Give Back to Community:</a:t>
          </a:r>
        </a:p>
        <a:p>
          <a:r>
            <a:rPr lang="en-US" dirty="0"/>
            <a:t>Medical Missions</a:t>
          </a:r>
        </a:p>
        <a:p>
          <a:r>
            <a:rPr lang="en-US" dirty="0" err="1"/>
            <a:t>Balik-turo</a:t>
          </a:r>
          <a:endParaRPr lang="en-US" dirty="0"/>
        </a:p>
        <a:p>
          <a:r>
            <a:rPr lang="en-US" dirty="0" err="1"/>
            <a:t>Gawad</a:t>
          </a:r>
          <a:r>
            <a:rPr lang="en-US" dirty="0"/>
            <a:t>-Kalinga</a:t>
          </a:r>
        </a:p>
      </dgm:t>
    </dgm:pt>
    <dgm:pt modelId="{07679DBF-6298-444E-9382-139D9EBC7E88}" type="parTrans" cxnId="{5562B53D-8DBC-47BD-AEE2-BE8882D360CE}">
      <dgm:prSet/>
      <dgm:spPr/>
      <dgm:t>
        <a:bodyPr/>
        <a:lstStyle/>
        <a:p>
          <a:endParaRPr lang="en-US"/>
        </a:p>
      </dgm:t>
    </dgm:pt>
    <dgm:pt modelId="{C2C47C4F-C605-4618-8C11-1872A97CD30A}" type="sibTrans" cxnId="{5562B53D-8DBC-47BD-AEE2-BE8882D360CE}">
      <dgm:prSet/>
      <dgm:spPr/>
      <dgm:t>
        <a:bodyPr/>
        <a:lstStyle/>
        <a:p>
          <a:endParaRPr lang="en-US"/>
        </a:p>
      </dgm:t>
    </dgm:pt>
    <dgm:pt modelId="{167F968A-5E46-4889-B223-2A78E90F529E}">
      <dgm:prSet phldrT="[Text]"/>
      <dgm:spPr>
        <a:solidFill>
          <a:schemeClr val="tx2"/>
        </a:solidFill>
      </dgm:spPr>
      <dgm:t>
        <a:bodyPr/>
        <a:lstStyle/>
        <a:p>
          <a:r>
            <a:rPr lang="en-US" dirty="0"/>
            <a:t>Learning Organization - CEs</a:t>
          </a:r>
        </a:p>
      </dgm:t>
    </dgm:pt>
    <dgm:pt modelId="{BBD69B6E-CB7F-4DEB-B0FB-60E54091DEF3}" type="parTrans" cxnId="{0C93BE54-2FBD-4E1B-B5C4-3FCBEA9004AF}">
      <dgm:prSet/>
      <dgm:spPr/>
      <dgm:t>
        <a:bodyPr/>
        <a:lstStyle/>
        <a:p>
          <a:endParaRPr lang="en-US"/>
        </a:p>
      </dgm:t>
    </dgm:pt>
    <dgm:pt modelId="{8D29CAEB-225F-4C65-998E-65777FC8CD8C}" type="sibTrans" cxnId="{0C93BE54-2FBD-4E1B-B5C4-3FCBEA9004AF}">
      <dgm:prSet/>
      <dgm:spPr/>
      <dgm:t>
        <a:bodyPr/>
        <a:lstStyle/>
        <a:p>
          <a:endParaRPr lang="en-US"/>
        </a:p>
      </dgm:t>
    </dgm:pt>
    <dgm:pt modelId="{9873066F-C595-4CE4-9331-D8190B22C1FE}">
      <dgm:prSet phldrT="[Text]"/>
      <dgm:spPr>
        <a:solidFill>
          <a:schemeClr val="tx2"/>
        </a:solidFill>
      </dgm:spPr>
      <dgm:t>
        <a:bodyPr/>
        <a:lstStyle/>
        <a:p>
          <a:r>
            <a:rPr lang="en-US" dirty="0"/>
            <a:t>Structure</a:t>
          </a:r>
        </a:p>
        <a:p>
          <a:r>
            <a:rPr lang="en-US" dirty="0"/>
            <a:t>Governance</a:t>
          </a:r>
        </a:p>
        <a:p>
          <a:r>
            <a:rPr lang="en-US" dirty="0"/>
            <a:t>- NCLEX</a:t>
          </a:r>
        </a:p>
        <a:p>
          <a:r>
            <a:rPr lang="en-US" dirty="0"/>
            <a:t>- The CODE</a:t>
          </a:r>
        </a:p>
      </dgm:t>
    </dgm:pt>
    <dgm:pt modelId="{6F90B84B-4E37-4A7B-B66E-7C5886C3F601}" type="parTrans" cxnId="{47087440-E13E-4FF2-96F0-B22C3DE793A8}">
      <dgm:prSet/>
      <dgm:spPr/>
      <dgm:t>
        <a:bodyPr/>
        <a:lstStyle/>
        <a:p>
          <a:endParaRPr lang="en-US"/>
        </a:p>
      </dgm:t>
    </dgm:pt>
    <dgm:pt modelId="{DB458F35-8241-473C-ADC7-E3C8B24C93AD}" type="sibTrans" cxnId="{47087440-E13E-4FF2-96F0-B22C3DE793A8}">
      <dgm:prSet/>
      <dgm:spPr/>
      <dgm:t>
        <a:bodyPr/>
        <a:lstStyle/>
        <a:p>
          <a:endParaRPr lang="en-US"/>
        </a:p>
      </dgm:t>
    </dgm:pt>
    <dgm:pt modelId="{20180FCF-8F92-42DF-A2E7-C3451208F0A1}" type="pres">
      <dgm:prSet presAssocID="{A88FEB84-7A3A-4F9E-BB21-778C098C9AC1}" presName="composite" presStyleCnt="0">
        <dgm:presLayoutVars>
          <dgm:chMax val="3"/>
          <dgm:animLvl val="lvl"/>
          <dgm:resizeHandles val="exact"/>
        </dgm:presLayoutVars>
      </dgm:prSet>
      <dgm:spPr/>
    </dgm:pt>
    <dgm:pt modelId="{608BE40E-CB8B-4481-BE02-95B9B6B437A7}" type="pres">
      <dgm:prSet presAssocID="{2DA59DE1-C7E9-4440-935C-B6BA1880974F}" presName="gear1" presStyleLbl="node1" presStyleIdx="0" presStyleCnt="3">
        <dgm:presLayoutVars>
          <dgm:chMax val="1"/>
          <dgm:bulletEnabled val="1"/>
        </dgm:presLayoutVars>
      </dgm:prSet>
      <dgm:spPr/>
    </dgm:pt>
    <dgm:pt modelId="{C7F04805-19DF-47E3-8369-D40B298A4CDD}" type="pres">
      <dgm:prSet presAssocID="{2DA59DE1-C7E9-4440-935C-B6BA1880974F}" presName="gear1srcNode" presStyleLbl="node1" presStyleIdx="0" presStyleCnt="3"/>
      <dgm:spPr/>
    </dgm:pt>
    <dgm:pt modelId="{0AFAF17B-1713-4D85-B3A3-95F6E65E39CC}" type="pres">
      <dgm:prSet presAssocID="{2DA59DE1-C7E9-4440-935C-B6BA1880974F}" presName="gear1dstNode" presStyleLbl="node1" presStyleIdx="0" presStyleCnt="3"/>
      <dgm:spPr/>
    </dgm:pt>
    <dgm:pt modelId="{CD3A9A8B-9744-434C-A7D0-2082077E30F9}" type="pres">
      <dgm:prSet presAssocID="{167F968A-5E46-4889-B223-2A78E90F529E}" presName="gear2" presStyleLbl="node1" presStyleIdx="1" presStyleCnt="3">
        <dgm:presLayoutVars>
          <dgm:chMax val="1"/>
          <dgm:bulletEnabled val="1"/>
        </dgm:presLayoutVars>
      </dgm:prSet>
      <dgm:spPr/>
    </dgm:pt>
    <dgm:pt modelId="{40580F88-D88E-40FA-B720-1D52A5A6C2EA}" type="pres">
      <dgm:prSet presAssocID="{167F968A-5E46-4889-B223-2A78E90F529E}" presName="gear2srcNode" presStyleLbl="node1" presStyleIdx="1" presStyleCnt="3"/>
      <dgm:spPr/>
    </dgm:pt>
    <dgm:pt modelId="{454F8C86-B02F-4BEA-89FE-14B52EFEDC73}" type="pres">
      <dgm:prSet presAssocID="{167F968A-5E46-4889-B223-2A78E90F529E}" presName="gear2dstNode" presStyleLbl="node1" presStyleIdx="1" presStyleCnt="3"/>
      <dgm:spPr/>
    </dgm:pt>
    <dgm:pt modelId="{9AFE43C0-B3E1-4599-9519-FCC51DCA99C6}" type="pres">
      <dgm:prSet presAssocID="{9873066F-C595-4CE4-9331-D8190B22C1FE}" presName="gear3" presStyleLbl="node1" presStyleIdx="2" presStyleCnt="3" custLinFactNeighborX="1924" custLinFactNeighborY="770"/>
      <dgm:spPr/>
    </dgm:pt>
    <dgm:pt modelId="{A84C0A1B-AA2C-4527-9746-975F4B7809AE}" type="pres">
      <dgm:prSet presAssocID="{9873066F-C595-4CE4-9331-D8190B22C1FE}" presName="gear3tx" presStyleLbl="node1" presStyleIdx="2" presStyleCnt="3">
        <dgm:presLayoutVars>
          <dgm:chMax val="1"/>
          <dgm:bulletEnabled val="1"/>
        </dgm:presLayoutVars>
      </dgm:prSet>
      <dgm:spPr/>
    </dgm:pt>
    <dgm:pt modelId="{C44F096F-AFE1-4EB2-9898-A0F74535DCC1}" type="pres">
      <dgm:prSet presAssocID="{9873066F-C595-4CE4-9331-D8190B22C1FE}" presName="gear3srcNode" presStyleLbl="node1" presStyleIdx="2" presStyleCnt="3"/>
      <dgm:spPr/>
    </dgm:pt>
    <dgm:pt modelId="{2891ADBD-6A31-430E-BADE-201C0AE29912}" type="pres">
      <dgm:prSet presAssocID="{9873066F-C595-4CE4-9331-D8190B22C1FE}" presName="gear3dstNode" presStyleLbl="node1" presStyleIdx="2" presStyleCnt="3"/>
      <dgm:spPr/>
    </dgm:pt>
    <dgm:pt modelId="{177940BB-3A73-4BB5-9D9B-27C52942AC3C}" type="pres">
      <dgm:prSet presAssocID="{C2C47C4F-C605-4618-8C11-1872A97CD30A}" presName="connector1" presStyleLbl="sibTrans2D1" presStyleIdx="0" presStyleCnt="3"/>
      <dgm:spPr/>
    </dgm:pt>
    <dgm:pt modelId="{D71A7A68-066C-4BD1-B767-E890502FCEAD}" type="pres">
      <dgm:prSet presAssocID="{8D29CAEB-225F-4C65-998E-65777FC8CD8C}" presName="connector2" presStyleLbl="sibTrans2D1" presStyleIdx="1" presStyleCnt="3"/>
      <dgm:spPr/>
    </dgm:pt>
    <dgm:pt modelId="{73888045-EFD1-4916-A891-DBD002ADB722}" type="pres">
      <dgm:prSet presAssocID="{DB458F35-8241-473C-ADC7-E3C8B24C93AD}" presName="connector3" presStyleLbl="sibTrans2D1" presStyleIdx="2" presStyleCnt="3"/>
      <dgm:spPr/>
    </dgm:pt>
  </dgm:ptLst>
  <dgm:cxnLst>
    <dgm:cxn modelId="{F63A5600-BF76-4C3A-B93D-0D8B03308573}" type="presOf" srcId="{2DA59DE1-C7E9-4440-935C-B6BA1880974F}" destId="{0AFAF17B-1713-4D85-B3A3-95F6E65E39CC}" srcOrd="2" destOrd="0" presId="urn:microsoft.com/office/officeart/2005/8/layout/gear1"/>
    <dgm:cxn modelId="{68322F01-99BF-47DC-A480-B3C8759368D0}" type="presOf" srcId="{8D29CAEB-225F-4C65-998E-65777FC8CD8C}" destId="{D71A7A68-066C-4BD1-B767-E890502FCEAD}" srcOrd="0" destOrd="0" presId="urn:microsoft.com/office/officeart/2005/8/layout/gear1"/>
    <dgm:cxn modelId="{D454AE03-15D7-41D9-AC65-0CE9AED4087F}" type="presOf" srcId="{167F968A-5E46-4889-B223-2A78E90F529E}" destId="{CD3A9A8B-9744-434C-A7D0-2082077E30F9}" srcOrd="0" destOrd="0" presId="urn:microsoft.com/office/officeart/2005/8/layout/gear1"/>
    <dgm:cxn modelId="{E47E0311-1427-4688-BF03-4D20ACE04FFF}" type="presOf" srcId="{9873066F-C595-4CE4-9331-D8190B22C1FE}" destId="{9AFE43C0-B3E1-4599-9519-FCC51DCA99C6}" srcOrd="0" destOrd="0" presId="urn:microsoft.com/office/officeart/2005/8/layout/gear1"/>
    <dgm:cxn modelId="{52105627-60A1-40BF-8D48-0CB906654167}" type="presOf" srcId="{2DA59DE1-C7E9-4440-935C-B6BA1880974F}" destId="{C7F04805-19DF-47E3-8369-D40B298A4CDD}" srcOrd="1" destOrd="0" presId="urn:microsoft.com/office/officeart/2005/8/layout/gear1"/>
    <dgm:cxn modelId="{9921862C-7BF4-4A8A-88AE-0DEF96D35CBE}" type="presOf" srcId="{9873066F-C595-4CE4-9331-D8190B22C1FE}" destId="{2891ADBD-6A31-430E-BADE-201C0AE29912}" srcOrd="3" destOrd="0" presId="urn:microsoft.com/office/officeart/2005/8/layout/gear1"/>
    <dgm:cxn modelId="{653BAA2F-FFD7-4F8F-BBC1-AB53D24A3604}" type="presOf" srcId="{167F968A-5E46-4889-B223-2A78E90F529E}" destId="{40580F88-D88E-40FA-B720-1D52A5A6C2EA}" srcOrd="1" destOrd="0" presId="urn:microsoft.com/office/officeart/2005/8/layout/gear1"/>
    <dgm:cxn modelId="{5562B53D-8DBC-47BD-AEE2-BE8882D360CE}" srcId="{A88FEB84-7A3A-4F9E-BB21-778C098C9AC1}" destId="{2DA59DE1-C7E9-4440-935C-B6BA1880974F}" srcOrd="0" destOrd="0" parTransId="{07679DBF-6298-444E-9382-139D9EBC7E88}" sibTransId="{C2C47C4F-C605-4618-8C11-1872A97CD30A}"/>
    <dgm:cxn modelId="{47087440-E13E-4FF2-96F0-B22C3DE793A8}" srcId="{A88FEB84-7A3A-4F9E-BB21-778C098C9AC1}" destId="{9873066F-C595-4CE4-9331-D8190B22C1FE}" srcOrd="2" destOrd="0" parTransId="{6F90B84B-4E37-4A7B-B66E-7C5886C3F601}" sibTransId="{DB458F35-8241-473C-ADC7-E3C8B24C93AD}"/>
    <dgm:cxn modelId="{0C93BE54-2FBD-4E1B-B5C4-3FCBEA9004AF}" srcId="{A88FEB84-7A3A-4F9E-BB21-778C098C9AC1}" destId="{167F968A-5E46-4889-B223-2A78E90F529E}" srcOrd="1" destOrd="0" parTransId="{BBD69B6E-CB7F-4DEB-B0FB-60E54091DEF3}" sibTransId="{8D29CAEB-225F-4C65-998E-65777FC8CD8C}"/>
    <dgm:cxn modelId="{FEEE8F8F-7D0D-4552-B2BF-33D869206A7F}" type="presOf" srcId="{2DA59DE1-C7E9-4440-935C-B6BA1880974F}" destId="{608BE40E-CB8B-4481-BE02-95B9B6B437A7}" srcOrd="0" destOrd="0" presId="urn:microsoft.com/office/officeart/2005/8/layout/gear1"/>
    <dgm:cxn modelId="{A6CDAA9C-53BA-412F-8996-CF1A26D3250D}" type="presOf" srcId="{167F968A-5E46-4889-B223-2A78E90F529E}" destId="{454F8C86-B02F-4BEA-89FE-14B52EFEDC73}" srcOrd="2" destOrd="0" presId="urn:microsoft.com/office/officeart/2005/8/layout/gear1"/>
    <dgm:cxn modelId="{0CCF5A9D-0C90-4FFF-9CF5-A5B10D3C4D8C}" type="presOf" srcId="{9873066F-C595-4CE4-9331-D8190B22C1FE}" destId="{C44F096F-AFE1-4EB2-9898-A0F74535DCC1}" srcOrd="2" destOrd="0" presId="urn:microsoft.com/office/officeart/2005/8/layout/gear1"/>
    <dgm:cxn modelId="{97BF52BA-2F25-4510-8DF9-DBD23B2AC943}" type="presOf" srcId="{DB458F35-8241-473C-ADC7-E3C8B24C93AD}" destId="{73888045-EFD1-4916-A891-DBD002ADB722}" srcOrd="0" destOrd="0" presId="urn:microsoft.com/office/officeart/2005/8/layout/gear1"/>
    <dgm:cxn modelId="{3805E5C8-6F98-412E-B591-F07C292E3E41}" type="presOf" srcId="{A88FEB84-7A3A-4F9E-BB21-778C098C9AC1}" destId="{20180FCF-8F92-42DF-A2E7-C3451208F0A1}" srcOrd="0" destOrd="0" presId="urn:microsoft.com/office/officeart/2005/8/layout/gear1"/>
    <dgm:cxn modelId="{BE88EBEB-DEDD-44AE-8308-18495CDA5B66}" type="presOf" srcId="{9873066F-C595-4CE4-9331-D8190B22C1FE}" destId="{A84C0A1B-AA2C-4527-9746-975F4B7809AE}" srcOrd="1" destOrd="0" presId="urn:microsoft.com/office/officeart/2005/8/layout/gear1"/>
    <dgm:cxn modelId="{6DC10FF4-5FCD-449E-9B33-578DCD4E0F4D}" type="presOf" srcId="{C2C47C4F-C605-4618-8C11-1872A97CD30A}" destId="{177940BB-3A73-4BB5-9D9B-27C52942AC3C}" srcOrd="0" destOrd="0" presId="urn:microsoft.com/office/officeart/2005/8/layout/gear1"/>
    <dgm:cxn modelId="{8E4F4AF7-9761-49AF-A1D9-57239920B31C}" type="presParOf" srcId="{20180FCF-8F92-42DF-A2E7-C3451208F0A1}" destId="{608BE40E-CB8B-4481-BE02-95B9B6B437A7}" srcOrd="0" destOrd="0" presId="urn:microsoft.com/office/officeart/2005/8/layout/gear1"/>
    <dgm:cxn modelId="{8BE38ECD-88B1-40E6-AE38-E3BD1B278DA1}" type="presParOf" srcId="{20180FCF-8F92-42DF-A2E7-C3451208F0A1}" destId="{C7F04805-19DF-47E3-8369-D40B298A4CDD}" srcOrd="1" destOrd="0" presId="urn:microsoft.com/office/officeart/2005/8/layout/gear1"/>
    <dgm:cxn modelId="{AA93B7D7-2EF3-4DD7-8F89-5EEE89584A35}" type="presParOf" srcId="{20180FCF-8F92-42DF-A2E7-C3451208F0A1}" destId="{0AFAF17B-1713-4D85-B3A3-95F6E65E39CC}" srcOrd="2" destOrd="0" presId="urn:microsoft.com/office/officeart/2005/8/layout/gear1"/>
    <dgm:cxn modelId="{8B89D946-D21A-476F-B1F4-2E3B39FECB6E}" type="presParOf" srcId="{20180FCF-8F92-42DF-A2E7-C3451208F0A1}" destId="{CD3A9A8B-9744-434C-A7D0-2082077E30F9}" srcOrd="3" destOrd="0" presId="urn:microsoft.com/office/officeart/2005/8/layout/gear1"/>
    <dgm:cxn modelId="{639EB6FB-D0FB-4F66-933F-522DCD78E56B}" type="presParOf" srcId="{20180FCF-8F92-42DF-A2E7-C3451208F0A1}" destId="{40580F88-D88E-40FA-B720-1D52A5A6C2EA}" srcOrd="4" destOrd="0" presId="urn:microsoft.com/office/officeart/2005/8/layout/gear1"/>
    <dgm:cxn modelId="{56170B78-37CD-4A78-AE55-76F45F055974}" type="presParOf" srcId="{20180FCF-8F92-42DF-A2E7-C3451208F0A1}" destId="{454F8C86-B02F-4BEA-89FE-14B52EFEDC73}" srcOrd="5" destOrd="0" presId="urn:microsoft.com/office/officeart/2005/8/layout/gear1"/>
    <dgm:cxn modelId="{06231714-40F8-41DD-93B3-A33717E3422E}" type="presParOf" srcId="{20180FCF-8F92-42DF-A2E7-C3451208F0A1}" destId="{9AFE43C0-B3E1-4599-9519-FCC51DCA99C6}" srcOrd="6" destOrd="0" presId="urn:microsoft.com/office/officeart/2005/8/layout/gear1"/>
    <dgm:cxn modelId="{6D2BE811-4410-47DC-A7BF-EAF59107DC0C}" type="presParOf" srcId="{20180FCF-8F92-42DF-A2E7-C3451208F0A1}" destId="{A84C0A1B-AA2C-4527-9746-975F4B7809AE}" srcOrd="7" destOrd="0" presId="urn:microsoft.com/office/officeart/2005/8/layout/gear1"/>
    <dgm:cxn modelId="{2F208FEC-BE42-4877-AAED-F96C030F72A8}" type="presParOf" srcId="{20180FCF-8F92-42DF-A2E7-C3451208F0A1}" destId="{C44F096F-AFE1-4EB2-9898-A0F74535DCC1}" srcOrd="8" destOrd="0" presId="urn:microsoft.com/office/officeart/2005/8/layout/gear1"/>
    <dgm:cxn modelId="{6B0AFDBA-6A08-4B1D-9822-13EFB9E343B9}" type="presParOf" srcId="{20180FCF-8F92-42DF-A2E7-C3451208F0A1}" destId="{2891ADBD-6A31-430E-BADE-201C0AE29912}" srcOrd="9" destOrd="0" presId="urn:microsoft.com/office/officeart/2005/8/layout/gear1"/>
    <dgm:cxn modelId="{265F55D3-A43F-47BA-8AC1-9C8E3AAB9771}" type="presParOf" srcId="{20180FCF-8F92-42DF-A2E7-C3451208F0A1}" destId="{177940BB-3A73-4BB5-9D9B-27C52942AC3C}" srcOrd="10" destOrd="0" presId="urn:microsoft.com/office/officeart/2005/8/layout/gear1"/>
    <dgm:cxn modelId="{1444109A-89FF-45E3-8173-760839DFD85F}" type="presParOf" srcId="{20180FCF-8F92-42DF-A2E7-C3451208F0A1}" destId="{D71A7A68-066C-4BD1-B767-E890502FCEAD}" srcOrd="11" destOrd="0" presId="urn:microsoft.com/office/officeart/2005/8/layout/gear1"/>
    <dgm:cxn modelId="{4AA7E98B-16B5-4ABD-9E82-3ECC1B75DFEE}" type="presParOf" srcId="{20180FCF-8F92-42DF-A2E7-C3451208F0A1}" destId="{73888045-EFD1-4916-A891-DBD002ADB72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0F0923-906B-4186-8D5F-DC69D6289C51}" type="doc">
      <dgm:prSet loTypeId="urn:microsoft.com/office/officeart/2005/8/layout/arrow2" loCatId="process" qsTypeId="urn:microsoft.com/office/officeart/2005/8/quickstyle/simple1" qsCatId="simple" csTypeId="urn:microsoft.com/office/officeart/2005/8/colors/accent1_2" csCatId="accent1" phldr="1"/>
      <dgm:spPr/>
    </dgm:pt>
    <dgm:pt modelId="{DC523CEF-B1DC-4398-82E1-933A0340BDE4}">
      <dgm:prSet phldrT="[Text]"/>
      <dgm:spPr/>
      <dgm:t>
        <a:bodyPr/>
        <a:lstStyle/>
        <a:p>
          <a:r>
            <a:rPr lang="en-US" dirty="0"/>
            <a:t>Social Activism</a:t>
          </a:r>
        </a:p>
      </dgm:t>
    </dgm:pt>
    <dgm:pt modelId="{7D4A6656-C684-4E4A-B4B2-410815F88325}" type="parTrans" cxnId="{ADF2B065-D58C-4C8B-A50E-6A8690572FAF}">
      <dgm:prSet/>
      <dgm:spPr/>
      <dgm:t>
        <a:bodyPr/>
        <a:lstStyle/>
        <a:p>
          <a:endParaRPr lang="en-US"/>
        </a:p>
      </dgm:t>
    </dgm:pt>
    <dgm:pt modelId="{BC8F3754-C44B-4CCE-8D60-FA113698C038}" type="sibTrans" cxnId="{ADF2B065-D58C-4C8B-A50E-6A8690572FAF}">
      <dgm:prSet/>
      <dgm:spPr/>
      <dgm:t>
        <a:bodyPr/>
        <a:lstStyle/>
        <a:p>
          <a:endParaRPr lang="en-US"/>
        </a:p>
      </dgm:t>
    </dgm:pt>
    <dgm:pt modelId="{3BDA0833-F59C-4A19-BC43-FDFE1BC01EEE}">
      <dgm:prSet phldrT="[Text]"/>
      <dgm:spPr/>
      <dgm:t>
        <a:bodyPr/>
        <a:lstStyle/>
        <a:p>
          <a:r>
            <a:rPr lang="en-US" dirty="0"/>
            <a:t>Future of Nursing</a:t>
          </a:r>
        </a:p>
      </dgm:t>
    </dgm:pt>
    <dgm:pt modelId="{D06EB101-4FAA-4CF3-931C-A5BED5C3E2DD}" type="parTrans" cxnId="{0FEFE529-A541-4123-97EE-97C1E08841E1}">
      <dgm:prSet/>
      <dgm:spPr/>
      <dgm:t>
        <a:bodyPr/>
        <a:lstStyle/>
        <a:p>
          <a:endParaRPr lang="en-US"/>
        </a:p>
      </dgm:t>
    </dgm:pt>
    <dgm:pt modelId="{72A120EB-4FE7-47E6-B1F5-C51374E99036}" type="sibTrans" cxnId="{0FEFE529-A541-4123-97EE-97C1E08841E1}">
      <dgm:prSet/>
      <dgm:spPr/>
      <dgm:t>
        <a:bodyPr/>
        <a:lstStyle/>
        <a:p>
          <a:endParaRPr lang="en-US"/>
        </a:p>
      </dgm:t>
    </dgm:pt>
    <dgm:pt modelId="{B5DC04D6-4038-4216-9B0B-CFE610BCF94C}">
      <dgm:prSet phldrT="[Text]"/>
      <dgm:spPr/>
      <dgm:t>
        <a:bodyPr/>
        <a:lstStyle/>
        <a:p>
          <a:r>
            <a:rPr lang="en-US" dirty="0"/>
            <a:t>Innovation</a:t>
          </a:r>
        </a:p>
      </dgm:t>
    </dgm:pt>
    <dgm:pt modelId="{7EE39C20-8F22-4EEE-AD57-5677FCF2A1E1}" type="parTrans" cxnId="{DF872040-35D4-4B9D-80AA-D009663BD371}">
      <dgm:prSet/>
      <dgm:spPr/>
      <dgm:t>
        <a:bodyPr/>
        <a:lstStyle/>
        <a:p>
          <a:endParaRPr lang="en-US"/>
        </a:p>
      </dgm:t>
    </dgm:pt>
    <dgm:pt modelId="{B408B48F-DF38-4CF7-BE9C-5F7371463410}" type="sibTrans" cxnId="{DF872040-35D4-4B9D-80AA-D009663BD371}">
      <dgm:prSet/>
      <dgm:spPr/>
      <dgm:t>
        <a:bodyPr/>
        <a:lstStyle/>
        <a:p>
          <a:endParaRPr lang="en-US"/>
        </a:p>
      </dgm:t>
    </dgm:pt>
    <dgm:pt modelId="{53AE669B-F752-4B96-8E21-DA8391EE52CF}">
      <dgm:prSet phldrT="[Text]"/>
      <dgm:spPr/>
      <dgm:t>
        <a:bodyPr/>
        <a:lstStyle/>
        <a:p>
          <a:r>
            <a:rPr lang="en-US" dirty="0"/>
            <a:t>Advocacy</a:t>
          </a:r>
        </a:p>
      </dgm:t>
    </dgm:pt>
    <dgm:pt modelId="{6B0202E1-3857-4BD7-B467-66938CF5C7C1}" type="parTrans" cxnId="{3BB6CFFF-FA58-407B-B494-5EC340F996AF}">
      <dgm:prSet/>
      <dgm:spPr/>
      <dgm:t>
        <a:bodyPr/>
        <a:lstStyle/>
        <a:p>
          <a:endParaRPr lang="en-US"/>
        </a:p>
      </dgm:t>
    </dgm:pt>
    <dgm:pt modelId="{E36F1BE0-DD14-4D80-ACC4-D48C6C1450C0}" type="sibTrans" cxnId="{3BB6CFFF-FA58-407B-B494-5EC340F996AF}">
      <dgm:prSet/>
      <dgm:spPr/>
      <dgm:t>
        <a:bodyPr/>
        <a:lstStyle/>
        <a:p>
          <a:endParaRPr lang="en-US"/>
        </a:p>
      </dgm:t>
    </dgm:pt>
    <dgm:pt modelId="{34A0BD30-901A-4CEC-B87C-1D363A6EC53C}">
      <dgm:prSet phldrT="[Text]"/>
      <dgm:spPr/>
      <dgm:t>
        <a:bodyPr/>
        <a:lstStyle/>
        <a:p>
          <a:r>
            <a:rPr lang="en-US" dirty="0"/>
            <a:t>Storytelling</a:t>
          </a:r>
        </a:p>
      </dgm:t>
    </dgm:pt>
    <dgm:pt modelId="{E8A7564D-076D-4217-A072-B4D7A51AA9E2}" type="parTrans" cxnId="{96A63801-B448-4C83-B122-5C3F328C08BB}">
      <dgm:prSet/>
      <dgm:spPr/>
      <dgm:t>
        <a:bodyPr/>
        <a:lstStyle/>
        <a:p>
          <a:endParaRPr lang="en-US"/>
        </a:p>
      </dgm:t>
    </dgm:pt>
    <dgm:pt modelId="{8C0E9029-36E4-4B3F-A974-054C7B6B0FF2}" type="sibTrans" cxnId="{96A63801-B448-4C83-B122-5C3F328C08BB}">
      <dgm:prSet/>
      <dgm:spPr/>
      <dgm:t>
        <a:bodyPr/>
        <a:lstStyle/>
        <a:p>
          <a:endParaRPr lang="en-US"/>
        </a:p>
      </dgm:t>
    </dgm:pt>
    <dgm:pt modelId="{FFE723A4-8D40-43BA-A3C1-55DA472CB252}" type="pres">
      <dgm:prSet presAssocID="{070F0923-906B-4186-8D5F-DC69D6289C51}" presName="arrowDiagram" presStyleCnt="0">
        <dgm:presLayoutVars>
          <dgm:chMax val="5"/>
          <dgm:dir/>
          <dgm:resizeHandles val="exact"/>
        </dgm:presLayoutVars>
      </dgm:prSet>
      <dgm:spPr/>
    </dgm:pt>
    <dgm:pt modelId="{2B821437-3B95-4C83-A034-A8A7308C93C4}" type="pres">
      <dgm:prSet presAssocID="{070F0923-906B-4186-8D5F-DC69D6289C51}" presName="arrow" presStyleLbl="bgShp" presStyleIdx="0" presStyleCnt="1" custLinFactNeighborX="681" custLinFactNeighborY="-1563"/>
      <dgm:spPr>
        <a:solidFill>
          <a:schemeClr val="tx2"/>
        </a:solidFill>
      </dgm:spPr>
    </dgm:pt>
    <dgm:pt modelId="{50720F16-71EF-4FC5-AC1A-D19151088C27}" type="pres">
      <dgm:prSet presAssocID="{070F0923-906B-4186-8D5F-DC69D6289C51}" presName="arrowDiagram5" presStyleCnt="0"/>
      <dgm:spPr/>
    </dgm:pt>
    <dgm:pt modelId="{29A72F28-D6B2-4BA7-851A-2B5635A650C4}" type="pres">
      <dgm:prSet presAssocID="{DC523CEF-B1DC-4398-82E1-933A0340BDE4}" presName="bullet5a" presStyleLbl="node1" presStyleIdx="0" presStyleCnt="5"/>
      <dgm:spPr/>
    </dgm:pt>
    <dgm:pt modelId="{5C2010B5-C30D-45A4-ABB4-69D9725F27A4}" type="pres">
      <dgm:prSet presAssocID="{DC523CEF-B1DC-4398-82E1-933A0340BDE4}" presName="textBox5a" presStyleLbl="revTx" presStyleIdx="0" presStyleCnt="5">
        <dgm:presLayoutVars>
          <dgm:bulletEnabled val="1"/>
        </dgm:presLayoutVars>
      </dgm:prSet>
      <dgm:spPr/>
    </dgm:pt>
    <dgm:pt modelId="{9C8ABE1B-8EA2-43A9-B634-0D2CA9EB1144}" type="pres">
      <dgm:prSet presAssocID="{3BDA0833-F59C-4A19-BC43-FDFE1BC01EEE}" presName="bullet5b" presStyleLbl="node1" presStyleIdx="1" presStyleCnt="5"/>
      <dgm:spPr/>
    </dgm:pt>
    <dgm:pt modelId="{6EE7F864-B0E8-4EA9-8380-CCBF90A3EA4D}" type="pres">
      <dgm:prSet presAssocID="{3BDA0833-F59C-4A19-BC43-FDFE1BC01EEE}" presName="textBox5b" presStyleLbl="revTx" presStyleIdx="1" presStyleCnt="5">
        <dgm:presLayoutVars>
          <dgm:bulletEnabled val="1"/>
        </dgm:presLayoutVars>
      </dgm:prSet>
      <dgm:spPr/>
    </dgm:pt>
    <dgm:pt modelId="{A9EC4D76-0DE4-4EEC-B176-02AABF7F8EA9}" type="pres">
      <dgm:prSet presAssocID="{B5DC04D6-4038-4216-9B0B-CFE610BCF94C}" presName="bullet5c" presStyleLbl="node1" presStyleIdx="2" presStyleCnt="5"/>
      <dgm:spPr/>
    </dgm:pt>
    <dgm:pt modelId="{83B721C0-37AB-42DD-80F2-EE5C8C94BFEC}" type="pres">
      <dgm:prSet presAssocID="{B5DC04D6-4038-4216-9B0B-CFE610BCF94C}" presName="textBox5c" presStyleLbl="revTx" presStyleIdx="2" presStyleCnt="5">
        <dgm:presLayoutVars>
          <dgm:bulletEnabled val="1"/>
        </dgm:presLayoutVars>
      </dgm:prSet>
      <dgm:spPr/>
    </dgm:pt>
    <dgm:pt modelId="{DED1609C-5CDF-448F-A0C6-4D77F39E9F5C}" type="pres">
      <dgm:prSet presAssocID="{53AE669B-F752-4B96-8E21-DA8391EE52CF}" presName="bullet5d" presStyleLbl="node1" presStyleIdx="3" presStyleCnt="5"/>
      <dgm:spPr/>
    </dgm:pt>
    <dgm:pt modelId="{630C1913-398C-46DD-B416-363937FF85DA}" type="pres">
      <dgm:prSet presAssocID="{53AE669B-F752-4B96-8E21-DA8391EE52CF}" presName="textBox5d" presStyleLbl="revTx" presStyleIdx="3" presStyleCnt="5">
        <dgm:presLayoutVars>
          <dgm:bulletEnabled val="1"/>
        </dgm:presLayoutVars>
      </dgm:prSet>
      <dgm:spPr/>
    </dgm:pt>
    <dgm:pt modelId="{0181C5EF-BEFE-4661-BE5F-FE9574BFA0B4}" type="pres">
      <dgm:prSet presAssocID="{34A0BD30-901A-4CEC-B87C-1D363A6EC53C}" presName="bullet5e" presStyleLbl="node1" presStyleIdx="4" presStyleCnt="5"/>
      <dgm:spPr/>
    </dgm:pt>
    <dgm:pt modelId="{36107120-EB67-4EA3-894F-AEB5165D3AC0}" type="pres">
      <dgm:prSet presAssocID="{34A0BD30-901A-4CEC-B87C-1D363A6EC53C}" presName="textBox5e" presStyleLbl="revTx" presStyleIdx="4" presStyleCnt="5">
        <dgm:presLayoutVars>
          <dgm:bulletEnabled val="1"/>
        </dgm:presLayoutVars>
      </dgm:prSet>
      <dgm:spPr/>
    </dgm:pt>
  </dgm:ptLst>
  <dgm:cxnLst>
    <dgm:cxn modelId="{96A63801-B448-4C83-B122-5C3F328C08BB}" srcId="{070F0923-906B-4186-8D5F-DC69D6289C51}" destId="{34A0BD30-901A-4CEC-B87C-1D363A6EC53C}" srcOrd="4" destOrd="0" parTransId="{E8A7564D-076D-4217-A072-B4D7A51AA9E2}" sibTransId="{8C0E9029-36E4-4B3F-A974-054C7B6B0FF2}"/>
    <dgm:cxn modelId="{0FEFE529-A541-4123-97EE-97C1E08841E1}" srcId="{070F0923-906B-4186-8D5F-DC69D6289C51}" destId="{3BDA0833-F59C-4A19-BC43-FDFE1BC01EEE}" srcOrd="1" destOrd="0" parTransId="{D06EB101-4FAA-4CF3-931C-A5BED5C3E2DD}" sibTransId="{72A120EB-4FE7-47E6-B1F5-C51374E99036}"/>
    <dgm:cxn modelId="{DF872040-35D4-4B9D-80AA-D009663BD371}" srcId="{070F0923-906B-4186-8D5F-DC69D6289C51}" destId="{B5DC04D6-4038-4216-9B0B-CFE610BCF94C}" srcOrd="2" destOrd="0" parTransId="{7EE39C20-8F22-4EEE-AD57-5677FCF2A1E1}" sibTransId="{B408B48F-DF38-4CF7-BE9C-5F7371463410}"/>
    <dgm:cxn modelId="{699B5257-F88B-41E9-9C34-13370216BB18}" type="presOf" srcId="{53AE669B-F752-4B96-8E21-DA8391EE52CF}" destId="{630C1913-398C-46DD-B416-363937FF85DA}" srcOrd="0" destOrd="0" presId="urn:microsoft.com/office/officeart/2005/8/layout/arrow2"/>
    <dgm:cxn modelId="{ADF2B065-D58C-4C8B-A50E-6A8690572FAF}" srcId="{070F0923-906B-4186-8D5F-DC69D6289C51}" destId="{DC523CEF-B1DC-4398-82E1-933A0340BDE4}" srcOrd="0" destOrd="0" parTransId="{7D4A6656-C684-4E4A-B4B2-410815F88325}" sibTransId="{BC8F3754-C44B-4CCE-8D60-FA113698C038}"/>
    <dgm:cxn modelId="{CB679872-8B23-43FB-B8C0-EDC79B738987}" type="presOf" srcId="{070F0923-906B-4186-8D5F-DC69D6289C51}" destId="{FFE723A4-8D40-43BA-A3C1-55DA472CB252}" srcOrd="0" destOrd="0" presId="urn:microsoft.com/office/officeart/2005/8/layout/arrow2"/>
    <dgm:cxn modelId="{98768286-CFFF-4A14-BD9C-46DCB6510F8C}" type="presOf" srcId="{B5DC04D6-4038-4216-9B0B-CFE610BCF94C}" destId="{83B721C0-37AB-42DD-80F2-EE5C8C94BFEC}" srcOrd="0" destOrd="0" presId="urn:microsoft.com/office/officeart/2005/8/layout/arrow2"/>
    <dgm:cxn modelId="{D84AD892-0BC1-40AE-B16D-6E5E859545BA}" type="presOf" srcId="{34A0BD30-901A-4CEC-B87C-1D363A6EC53C}" destId="{36107120-EB67-4EA3-894F-AEB5165D3AC0}" srcOrd="0" destOrd="0" presId="urn:microsoft.com/office/officeart/2005/8/layout/arrow2"/>
    <dgm:cxn modelId="{E244D39E-830A-4221-8A4F-760631FB64F5}" type="presOf" srcId="{3BDA0833-F59C-4A19-BC43-FDFE1BC01EEE}" destId="{6EE7F864-B0E8-4EA9-8380-CCBF90A3EA4D}" srcOrd="0" destOrd="0" presId="urn:microsoft.com/office/officeart/2005/8/layout/arrow2"/>
    <dgm:cxn modelId="{F82C2FD6-C6CE-4FD7-A56B-BB0EB6AF505E}" type="presOf" srcId="{DC523CEF-B1DC-4398-82E1-933A0340BDE4}" destId="{5C2010B5-C30D-45A4-ABB4-69D9725F27A4}" srcOrd="0" destOrd="0" presId="urn:microsoft.com/office/officeart/2005/8/layout/arrow2"/>
    <dgm:cxn modelId="{3BB6CFFF-FA58-407B-B494-5EC340F996AF}" srcId="{070F0923-906B-4186-8D5F-DC69D6289C51}" destId="{53AE669B-F752-4B96-8E21-DA8391EE52CF}" srcOrd="3" destOrd="0" parTransId="{6B0202E1-3857-4BD7-B467-66938CF5C7C1}" sibTransId="{E36F1BE0-DD14-4D80-ACC4-D48C6C1450C0}"/>
    <dgm:cxn modelId="{747BC63C-4EDB-421C-A163-AF1081818F94}" type="presParOf" srcId="{FFE723A4-8D40-43BA-A3C1-55DA472CB252}" destId="{2B821437-3B95-4C83-A034-A8A7308C93C4}" srcOrd="0" destOrd="0" presId="urn:microsoft.com/office/officeart/2005/8/layout/arrow2"/>
    <dgm:cxn modelId="{CE795CCB-E6E7-4F75-A950-74E28BC7742B}" type="presParOf" srcId="{FFE723A4-8D40-43BA-A3C1-55DA472CB252}" destId="{50720F16-71EF-4FC5-AC1A-D19151088C27}" srcOrd="1" destOrd="0" presId="urn:microsoft.com/office/officeart/2005/8/layout/arrow2"/>
    <dgm:cxn modelId="{3369E814-1E12-45A2-9F2A-9E83ED6355BF}" type="presParOf" srcId="{50720F16-71EF-4FC5-AC1A-D19151088C27}" destId="{29A72F28-D6B2-4BA7-851A-2B5635A650C4}" srcOrd="0" destOrd="0" presId="urn:microsoft.com/office/officeart/2005/8/layout/arrow2"/>
    <dgm:cxn modelId="{81CB4FE7-FE7F-4FC5-9C29-B51999F9AD44}" type="presParOf" srcId="{50720F16-71EF-4FC5-AC1A-D19151088C27}" destId="{5C2010B5-C30D-45A4-ABB4-69D9725F27A4}" srcOrd="1" destOrd="0" presId="urn:microsoft.com/office/officeart/2005/8/layout/arrow2"/>
    <dgm:cxn modelId="{497FE38B-4F7D-47C9-8420-8C4552488E2F}" type="presParOf" srcId="{50720F16-71EF-4FC5-AC1A-D19151088C27}" destId="{9C8ABE1B-8EA2-43A9-B634-0D2CA9EB1144}" srcOrd="2" destOrd="0" presId="urn:microsoft.com/office/officeart/2005/8/layout/arrow2"/>
    <dgm:cxn modelId="{06FFAD9A-F32B-4439-8F30-62EC5C7B6287}" type="presParOf" srcId="{50720F16-71EF-4FC5-AC1A-D19151088C27}" destId="{6EE7F864-B0E8-4EA9-8380-CCBF90A3EA4D}" srcOrd="3" destOrd="0" presId="urn:microsoft.com/office/officeart/2005/8/layout/arrow2"/>
    <dgm:cxn modelId="{C28379A6-06F3-4D87-BCCC-EAB1F8E1BAA9}" type="presParOf" srcId="{50720F16-71EF-4FC5-AC1A-D19151088C27}" destId="{A9EC4D76-0DE4-4EEC-B176-02AABF7F8EA9}" srcOrd="4" destOrd="0" presId="urn:microsoft.com/office/officeart/2005/8/layout/arrow2"/>
    <dgm:cxn modelId="{448F8EB6-6C20-42A8-87DF-A9544A09608A}" type="presParOf" srcId="{50720F16-71EF-4FC5-AC1A-D19151088C27}" destId="{83B721C0-37AB-42DD-80F2-EE5C8C94BFEC}" srcOrd="5" destOrd="0" presId="urn:microsoft.com/office/officeart/2005/8/layout/arrow2"/>
    <dgm:cxn modelId="{1BC4FEEC-DF62-4101-AD8C-79656F3AF6DF}" type="presParOf" srcId="{50720F16-71EF-4FC5-AC1A-D19151088C27}" destId="{DED1609C-5CDF-448F-A0C6-4D77F39E9F5C}" srcOrd="6" destOrd="0" presId="urn:microsoft.com/office/officeart/2005/8/layout/arrow2"/>
    <dgm:cxn modelId="{F44AC07C-BA3E-42DF-899F-255D6F216612}" type="presParOf" srcId="{50720F16-71EF-4FC5-AC1A-D19151088C27}" destId="{630C1913-398C-46DD-B416-363937FF85DA}" srcOrd="7" destOrd="0" presId="urn:microsoft.com/office/officeart/2005/8/layout/arrow2"/>
    <dgm:cxn modelId="{41385906-5A58-43B3-ABDA-87AD12E013ED}" type="presParOf" srcId="{50720F16-71EF-4FC5-AC1A-D19151088C27}" destId="{0181C5EF-BEFE-4661-BE5F-FE9574BFA0B4}" srcOrd="8" destOrd="0" presId="urn:microsoft.com/office/officeart/2005/8/layout/arrow2"/>
    <dgm:cxn modelId="{EE33D9E4-35DD-4FBA-849F-617C30F78451}" type="presParOf" srcId="{50720F16-71EF-4FC5-AC1A-D19151088C27}" destId="{36107120-EB67-4EA3-894F-AEB5165D3AC0}"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7D0C9-E1D1-49D6-A1BE-DEE76C4F6DED}">
      <dsp:nvSpPr>
        <dsp:cNvPr id="0" name=""/>
        <dsp:cNvSpPr/>
      </dsp:nvSpPr>
      <dsp:spPr>
        <a:xfrm rot="5400000">
          <a:off x="843990" y="-109079"/>
          <a:ext cx="2463783" cy="2681943"/>
        </a:xfrm>
        <a:prstGeom prst="chevron">
          <a:avLst/>
        </a:prstGeom>
        <a:solidFill>
          <a:schemeClr val="bg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Acknowledge</a:t>
          </a:r>
        </a:p>
      </dsp:txBody>
      <dsp:txXfrm rot="-5400000">
        <a:off x="734910" y="1"/>
        <a:ext cx="2681943" cy="2463783"/>
      </dsp:txXfrm>
    </dsp:sp>
    <dsp:sp modelId="{05551505-C5AA-4AEA-B432-BA02668E4EA8}">
      <dsp:nvSpPr>
        <dsp:cNvPr id="0" name=""/>
        <dsp:cNvSpPr/>
      </dsp:nvSpPr>
      <dsp:spPr>
        <a:xfrm rot="5400000">
          <a:off x="5833108" y="-1489402"/>
          <a:ext cx="595816" cy="55285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 significant or happy day or event with social gathering or enjoyable activity</a:t>
          </a:r>
        </a:p>
      </dsp:txBody>
      <dsp:txXfrm rot="-5400000">
        <a:off x="3366748" y="1006043"/>
        <a:ext cx="5499452" cy="537646"/>
      </dsp:txXfrm>
    </dsp:sp>
    <dsp:sp modelId="{9C98F3FE-53C2-4271-A178-E8EEEB31365F}">
      <dsp:nvSpPr>
        <dsp:cNvPr id="0" name=""/>
        <dsp:cNvSpPr/>
      </dsp:nvSpPr>
      <dsp:spPr>
        <a:xfrm rot="5400000">
          <a:off x="1394168" y="1722954"/>
          <a:ext cx="1346334" cy="2681943"/>
        </a:xfrm>
        <a:prstGeom prst="chevron">
          <a:avLst/>
        </a:prstGeom>
        <a:solidFill>
          <a:schemeClr val="bg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Reach</a:t>
          </a:r>
        </a:p>
      </dsp:txBody>
      <dsp:txXfrm rot="-5400000">
        <a:off x="726364" y="2390758"/>
        <a:ext cx="2681943" cy="1346334"/>
      </dsp:txXfrm>
    </dsp:sp>
    <dsp:sp modelId="{8A75FF9F-5517-4B60-BF25-843C21888A20}">
      <dsp:nvSpPr>
        <dsp:cNvPr id="0" name=""/>
        <dsp:cNvSpPr/>
      </dsp:nvSpPr>
      <dsp:spPr>
        <a:xfrm rot="5400000">
          <a:off x="5588943" y="327287"/>
          <a:ext cx="595816" cy="51524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 birthday or anniversary</a:t>
          </a:r>
        </a:p>
      </dsp:txBody>
      <dsp:txXfrm rot="-5400000">
        <a:off x="3310626" y="2634690"/>
        <a:ext cx="5123367" cy="537646"/>
      </dsp:txXfrm>
    </dsp:sp>
    <dsp:sp modelId="{E3C4DDFB-132C-4727-81F6-308F8D5F26C2}">
      <dsp:nvSpPr>
        <dsp:cNvPr id="0" name=""/>
        <dsp:cNvSpPr/>
      </dsp:nvSpPr>
      <dsp:spPr>
        <a:xfrm rot="5400000">
          <a:off x="1394168" y="2991081"/>
          <a:ext cx="1346334" cy="2681943"/>
        </a:xfrm>
        <a:prstGeom prst="chevron">
          <a:avLst/>
        </a:prstGeom>
        <a:solidFill>
          <a:schemeClr val="bg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Perform</a:t>
          </a:r>
        </a:p>
      </dsp:txBody>
      <dsp:txXfrm rot="-5400000">
        <a:off x="726364" y="3658885"/>
        <a:ext cx="2681943" cy="1346334"/>
      </dsp:txXfrm>
    </dsp:sp>
    <dsp:sp modelId="{920D1A54-6294-4423-9FF0-8D5117272A41}">
      <dsp:nvSpPr>
        <dsp:cNvPr id="0" name=""/>
        <dsp:cNvSpPr/>
      </dsp:nvSpPr>
      <dsp:spPr>
        <a:xfrm rot="5400000">
          <a:off x="5442123" y="1807097"/>
          <a:ext cx="595816" cy="47290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 religious ceremony publicly and duly, in particular officiate at (Eucharist)</a:t>
          </a:r>
        </a:p>
      </dsp:txBody>
      <dsp:txXfrm rot="-5400000">
        <a:off x="3375488" y="3902818"/>
        <a:ext cx="4700002" cy="537646"/>
      </dsp:txXfrm>
    </dsp:sp>
    <dsp:sp modelId="{946044C2-AA15-4156-BA65-89095A707CAB}">
      <dsp:nvSpPr>
        <dsp:cNvPr id="0" name=""/>
        <dsp:cNvSpPr/>
      </dsp:nvSpPr>
      <dsp:spPr>
        <a:xfrm rot="5400000">
          <a:off x="1394168" y="4259209"/>
          <a:ext cx="1346334" cy="2681943"/>
        </a:xfrm>
        <a:prstGeom prst="chevron">
          <a:avLst/>
        </a:prstGeom>
        <a:solidFill>
          <a:schemeClr val="bg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Honor</a:t>
          </a:r>
        </a:p>
      </dsp:txBody>
      <dsp:txXfrm rot="-5400000">
        <a:off x="726364" y="4927013"/>
        <a:ext cx="2681943" cy="1346334"/>
      </dsp:txXfrm>
    </dsp:sp>
    <dsp:sp modelId="{5C7A7EEB-FF62-48DD-8A5E-AC98BC9E4A4F}">
      <dsp:nvSpPr>
        <dsp:cNvPr id="0" name=""/>
        <dsp:cNvSpPr/>
      </dsp:nvSpPr>
      <dsp:spPr>
        <a:xfrm rot="5400000">
          <a:off x="4991827" y="3667863"/>
          <a:ext cx="595816" cy="35438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Praise publicly</a:t>
          </a:r>
        </a:p>
      </dsp:txBody>
      <dsp:txXfrm rot="-5400000">
        <a:off x="3517831" y="5170945"/>
        <a:ext cx="3514724" cy="537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669E3-3DA4-4122-B361-1D500BA87426}">
      <dsp:nvSpPr>
        <dsp:cNvPr id="0" name=""/>
        <dsp:cNvSpPr/>
      </dsp:nvSpPr>
      <dsp:spPr>
        <a:xfrm rot="5400000">
          <a:off x="2155168" y="182254"/>
          <a:ext cx="1415453" cy="1231444"/>
        </a:xfrm>
        <a:prstGeom prst="hexagon">
          <a:avLst>
            <a:gd name="adj" fmla="val 2500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FGN Issues</a:t>
          </a:r>
        </a:p>
      </dsp:txBody>
      <dsp:txXfrm rot="-5400000">
        <a:off x="2439072" y="310825"/>
        <a:ext cx="847644" cy="974303"/>
      </dsp:txXfrm>
    </dsp:sp>
    <dsp:sp modelId="{9C443085-55FE-4A8D-BACA-A9E2267E6BD9}">
      <dsp:nvSpPr>
        <dsp:cNvPr id="0" name=""/>
        <dsp:cNvSpPr/>
      </dsp:nvSpPr>
      <dsp:spPr>
        <a:xfrm>
          <a:off x="3515985" y="395832"/>
          <a:ext cx="1579645" cy="849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Visibility with ANA &amp; other Professional Organizations</a:t>
          </a:r>
        </a:p>
      </dsp:txBody>
      <dsp:txXfrm>
        <a:off x="3515985" y="395832"/>
        <a:ext cx="1579645" cy="849271"/>
      </dsp:txXfrm>
    </dsp:sp>
    <dsp:sp modelId="{AD62A12A-B9B8-4999-B2D0-363AACCCB6C2}">
      <dsp:nvSpPr>
        <dsp:cNvPr id="0" name=""/>
        <dsp:cNvSpPr/>
      </dsp:nvSpPr>
      <dsp:spPr>
        <a:xfrm rot="5400000">
          <a:off x="825209" y="182254"/>
          <a:ext cx="1415453" cy="1231444"/>
        </a:xfrm>
        <a:prstGeom prst="hexagon">
          <a:avLst>
            <a:gd name="adj" fmla="val 2500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109113" y="310825"/>
        <a:ext cx="847644" cy="974303"/>
      </dsp:txXfrm>
    </dsp:sp>
    <dsp:sp modelId="{7EA0E640-6580-43AD-B800-A3FC07D15540}">
      <dsp:nvSpPr>
        <dsp:cNvPr id="0" name=""/>
        <dsp:cNvSpPr/>
      </dsp:nvSpPr>
      <dsp:spPr>
        <a:xfrm rot="5400000">
          <a:off x="1487641" y="1383691"/>
          <a:ext cx="1415453" cy="1231444"/>
        </a:xfrm>
        <a:prstGeom prst="hexagon">
          <a:avLst>
            <a:gd name="adj" fmla="val 2500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Human Rights</a:t>
          </a:r>
        </a:p>
      </dsp:txBody>
      <dsp:txXfrm rot="-5400000">
        <a:off x="1771545" y="1512262"/>
        <a:ext cx="847644" cy="974303"/>
      </dsp:txXfrm>
    </dsp:sp>
    <dsp:sp modelId="{335BED6F-B847-45BF-94B6-E824AEF0DD10}">
      <dsp:nvSpPr>
        <dsp:cNvPr id="0" name=""/>
        <dsp:cNvSpPr/>
      </dsp:nvSpPr>
      <dsp:spPr>
        <a:xfrm>
          <a:off x="0" y="1597269"/>
          <a:ext cx="1528689" cy="849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en-US" sz="1200" kern="1200" dirty="0"/>
            <a:t>Unified Filipino Nurses under PNAA</a:t>
          </a:r>
        </a:p>
      </dsp:txBody>
      <dsp:txXfrm>
        <a:off x="0" y="1597269"/>
        <a:ext cx="1528689" cy="849271"/>
      </dsp:txXfrm>
    </dsp:sp>
    <dsp:sp modelId="{BDBFC270-3487-4604-95DC-DFD5FBD5D3D1}">
      <dsp:nvSpPr>
        <dsp:cNvPr id="0" name=""/>
        <dsp:cNvSpPr/>
      </dsp:nvSpPr>
      <dsp:spPr>
        <a:xfrm rot="5400000">
          <a:off x="2817600" y="1383691"/>
          <a:ext cx="1415453" cy="1231444"/>
        </a:xfrm>
        <a:prstGeom prst="hexagon">
          <a:avLst>
            <a:gd name="adj" fmla="val 2500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101504" y="1512262"/>
        <a:ext cx="847644" cy="974303"/>
      </dsp:txXfrm>
    </dsp:sp>
    <dsp:sp modelId="{4F0FA69D-605D-4A5A-91EF-D53B950D61B1}">
      <dsp:nvSpPr>
        <dsp:cNvPr id="0" name=""/>
        <dsp:cNvSpPr/>
      </dsp:nvSpPr>
      <dsp:spPr>
        <a:xfrm rot="5400000">
          <a:off x="2155168" y="2607619"/>
          <a:ext cx="1415453" cy="1231444"/>
        </a:xfrm>
        <a:prstGeom prst="hexagon">
          <a:avLst>
            <a:gd name="adj" fmla="val 2500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Nursing Shortage</a:t>
          </a:r>
        </a:p>
      </dsp:txBody>
      <dsp:txXfrm rot="-5400000">
        <a:off x="2439072" y="2736190"/>
        <a:ext cx="847644" cy="974303"/>
      </dsp:txXfrm>
    </dsp:sp>
    <dsp:sp modelId="{E64564EC-6FD5-4EBA-A824-0EC2EF3A5265}">
      <dsp:nvSpPr>
        <dsp:cNvPr id="0" name=""/>
        <dsp:cNvSpPr/>
      </dsp:nvSpPr>
      <dsp:spPr>
        <a:xfrm>
          <a:off x="3515985" y="2798705"/>
          <a:ext cx="1579645" cy="849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Nurse Relief Act 1989</a:t>
          </a:r>
        </a:p>
      </dsp:txBody>
      <dsp:txXfrm>
        <a:off x="3515985" y="2798705"/>
        <a:ext cx="1579645" cy="849271"/>
      </dsp:txXfrm>
    </dsp:sp>
    <dsp:sp modelId="{D001669E-CAA3-45FB-A1C3-DB58CB02D012}">
      <dsp:nvSpPr>
        <dsp:cNvPr id="0" name=""/>
        <dsp:cNvSpPr/>
      </dsp:nvSpPr>
      <dsp:spPr>
        <a:xfrm rot="5400000">
          <a:off x="825209" y="2585127"/>
          <a:ext cx="1415453" cy="1231444"/>
        </a:xfrm>
        <a:prstGeom prst="hexagon">
          <a:avLst>
            <a:gd name="adj" fmla="val 25000"/>
            <a:gd name="vf" fmla="val 11547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109113" y="2713698"/>
        <a:ext cx="847644" cy="9743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BE40E-CB8B-4481-BE02-95B9B6B437A7}">
      <dsp:nvSpPr>
        <dsp:cNvPr id="0" name=""/>
        <dsp:cNvSpPr/>
      </dsp:nvSpPr>
      <dsp:spPr>
        <a:xfrm>
          <a:off x="2781723" y="1904120"/>
          <a:ext cx="2327258" cy="2327258"/>
        </a:xfrm>
        <a:prstGeom prst="gear9">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Give Back to Community:</a:t>
          </a:r>
        </a:p>
        <a:p>
          <a:pPr marL="0" lvl="0" indent="0" algn="ctr" defTabSz="533400">
            <a:lnSpc>
              <a:spcPct val="90000"/>
            </a:lnSpc>
            <a:spcBef>
              <a:spcPct val="0"/>
            </a:spcBef>
            <a:spcAft>
              <a:spcPct val="35000"/>
            </a:spcAft>
            <a:buNone/>
          </a:pPr>
          <a:r>
            <a:rPr lang="en-US" sz="1200" kern="1200" dirty="0"/>
            <a:t>Medical Missions</a:t>
          </a:r>
        </a:p>
        <a:p>
          <a:pPr marL="0" lvl="0" indent="0" algn="ctr" defTabSz="533400">
            <a:lnSpc>
              <a:spcPct val="90000"/>
            </a:lnSpc>
            <a:spcBef>
              <a:spcPct val="0"/>
            </a:spcBef>
            <a:spcAft>
              <a:spcPct val="35000"/>
            </a:spcAft>
            <a:buNone/>
          </a:pPr>
          <a:r>
            <a:rPr lang="en-US" sz="1200" kern="1200" dirty="0" err="1"/>
            <a:t>Balik-turo</a:t>
          </a:r>
          <a:endParaRPr lang="en-US" sz="1200" kern="1200" dirty="0"/>
        </a:p>
        <a:p>
          <a:pPr marL="0" lvl="0" indent="0" algn="ctr" defTabSz="533400">
            <a:lnSpc>
              <a:spcPct val="90000"/>
            </a:lnSpc>
            <a:spcBef>
              <a:spcPct val="0"/>
            </a:spcBef>
            <a:spcAft>
              <a:spcPct val="35000"/>
            </a:spcAft>
            <a:buNone/>
          </a:pPr>
          <a:r>
            <a:rPr lang="en-US" sz="1200" kern="1200" dirty="0" err="1"/>
            <a:t>Gawad</a:t>
          </a:r>
          <a:r>
            <a:rPr lang="en-US" sz="1200" kern="1200" dirty="0"/>
            <a:t>-Kalinga</a:t>
          </a:r>
        </a:p>
      </dsp:txBody>
      <dsp:txXfrm>
        <a:off x="3249605" y="2449269"/>
        <a:ext cx="1391494" cy="1196259"/>
      </dsp:txXfrm>
    </dsp:sp>
    <dsp:sp modelId="{CD3A9A8B-9744-434C-A7D0-2082077E30F9}">
      <dsp:nvSpPr>
        <dsp:cNvPr id="0" name=""/>
        <dsp:cNvSpPr/>
      </dsp:nvSpPr>
      <dsp:spPr>
        <a:xfrm>
          <a:off x="1427682" y="1354041"/>
          <a:ext cx="1692551" cy="1692551"/>
        </a:xfrm>
        <a:prstGeom prst="gear6">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Learning Organization - CEs</a:t>
          </a:r>
        </a:p>
      </dsp:txBody>
      <dsp:txXfrm>
        <a:off x="1853787" y="1782721"/>
        <a:ext cx="840341" cy="835191"/>
      </dsp:txXfrm>
    </dsp:sp>
    <dsp:sp modelId="{9AFE43C0-B3E1-4599-9519-FCC51DCA99C6}">
      <dsp:nvSpPr>
        <dsp:cNvPr id="0" name=""/>
        <dsp:cNvSpPr/>
      </dsp:nvSpPr>
      <dsp:spPr>
        <a:xfrm rot="20700000">
          <a:off x="2414761" y="201992"/>
          <a:ext cx="1658355" cy="1658355"/>
        </a:xfrm>
        <a:prstGeom prst="gear6">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Structure</a:t>
          </a:r>
        </a:p>
        <a:p>
          <a:pPr marL="0" lvl="0" indent="0" algn="ctr" defTabSz="533400">
            <a:lnSpc>
              <a:spcPct val="90000"/>
            </a:lnSpc>
            <a:spcBef>
              <a:spcPct val="0"/>
            </a:spcBef>
            <a:spcAft>
              <a:spcPct val="35000"/>
            </a:spcAft>
            <a:buNone/>
          </a:pPr>
          <a:r>
            <a:rPr lang="en-US" sz="1200" kern="1200" dirty="0"/>
            <a:t>Governance</a:t>
          </a:r>
        </a:p>
        <a:p>
          <a:pPr marL="0" lvl="0" indent="0" algn="ctr" defTabSz="533400">
            <a:lnSpc>
              <a:spcPct val="90000"/>
            </a:lnSpc>
            <a:spcBef>
              <a:spcPct val="0"/>
            </a:spcBef>
            <a:spcAft>
              <a:spcPct val="35000"/>
            </a:spcAft>
            <a:buNone/>
          </a:pPr>
          <a:r>
            <a:rPr lang="en-US" sz="1200" kern="1200" dirty="0"/>
            <a:t>- NCLEX</a:t>
          </a:r>
        </a:p>
        <a:p>
          <a:pPr marL="0" lvl="0" indent="0" algn="ctr" defTabSz="533400">
            <a:lnSpc>
              <a:spcPct val="90000"/>
            </a:lnSpc>
            <a:spcBef>
              <a:spcPct val="0"/>
            </a:spcBef>
            <a:spcAft>
              <a:spcPct val="35000"/>
            </a:spcAft>
            <a:buNone/>
          </a:pPr>
          <a:r>
            <a:rPr lang="en-US" sz="1200" kern="1200" dirty="0"/>
            <a:t>- The CODE</a:t>
          </a:r>
        </a:p>
      </dsp:txBody>
      <dsp:txXfrm rot="-20700000">
        <a:off x="2778487" y="565718"/>
        <a:ext cx="930903" cy="930903"/>
      </dsp:txXfrm>
    </dsp:sp>
    <dsp:sp modelId="{177940BB-3A73-4BB5-9D9B-27C52942AC3C}">
      <dsp:nvSpPr>
        <dsp:cNvPr id="0" name=""/>
        <dsp:cNvSpPr/>
      </dsp:nvSpPr>
      <dsp:spPr>
        <a:xfrm>
          <a:off x="2603179" y="1552710"/>
          <a:ext cx="2978890" cy="2978890"/>
        </a:xfrm>
        <a:prstGeom prst="circularArrow">
          <a:avLst>
            <a:gd name="adj1" fmla="val 4687"/>
            <a:gd name="adj2" fmla="val 299029"/>
            <a:gd name="adj3" fmla="val 2517114"/>
            <a:gd name="adj4" fmla="val 1585923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1A7A68-066C-4BD1-B767-E890502FCEAD}">
      <dsp:nvSpPr>
        <dsp:cNvPr id="0" name=""/>
        <dsp:cNvSpPr/>
      </dsp:nvSpPr>
      <dsp:spPr>
        <a:xfrm>
          <a:off x="1127934" y="979384"/>
          <a:ext cx="2164350" cy="216435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888045-EFD1-4916-A891-DBD002ADB722}">
      <dsp:nvSpPr>
        <dsp:cNvPr id="0" name=""/>
        <dsp:cNvSpPr/>
      </dsp:nvSpPr>
      <dsp:spPr>
        <a:xfrm>
          <a:off x="1992089" y="-177047"/>
          <a:ext cx="2333605" cy="233360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21437-3B95-4C83-A034-A8A7308C93C4}">
      <dsp:nvSpPr>
        <dsp:cNvPr id="0" name=""/>
        <dsp:cNvSpPr/>
      </dsp:nvSpPr>
      <dsp:spPr>
        <a:xfrm>
          <a:off x="84009" y="0"/>
          <a:ext cx="6171972" cy="3857483"/>
        </a:xfrm>
        <a:prstGeom prst="swooshArrow">
          <a:avLst>
            <a:gd name="adj1" fmla="val 25000"/>
            <a:gd name="adj2" fmla="val 25000"/>
          </a:avLst>
        </a:prstGeom>
        <a:solidFill>
          <a:schemeClr val="tx2"/>
        </a:solidFill>
        <a:ln>
          <a:noFill/>
        </a:ln>
        <a:effectLst/>
      </dsp:spPr>
      <dsp:style>
        <a:lnRef idx="0">
          <a:scrgbClr r="0" g="0" b="0"/>
        </a:lnRef>
        <a:fillRef idx="1">
          <a:scrgbClr r="0" g="0" b="0"/>
        </a:fillRef>
        <a:effectRef idx="0">
          <a:scrgbClr r="0" g="0" b="0"/>
        </a:effectRef>
        <a:fontRef idx="minor"/>
      </dsp:style>
    </dsp:sp>
    <dsp:sp modelId="{29A72F28-D6B2-4BA7-851A-2B5635A650C4}">
      <dsp:nvSpPr>
        <dsp:cNvPr id="0" name=""/>
        <dsp:cNvSpPr/>
      </dsp:nvSpPr>
      <dsp:spPr>
        <a:xfrm>
          <a:off x="649943" y="2868424"/>
          <a:ext cx="141955" cy="1419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2010B5-C30D-45A4-ABB4-69D9725F27A4}">
      <dsp:nvSpPr>
        <dsp:cNvPr id="0" name=""/>
        <dsp:cNvSpPr/>
      </dsp:nvSpPr>
      <dsp:spPr>
        <a:xfrm>
          <a:off x="720921" y="2939402"/>
          <a:ext cx="808528" cy="91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219"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Social Activism</a:t>
          </a:r>
        </a:p>
      </dsp:txBody>
      <dsp:txXfrm>
        <a:off x="720921" y="2939402"/>
        <a:ext cx="808528" cy="918080"/>
      </dsp:txXfrm>
    </dsp:sp>
    <dsp:sp modelId="{9C8ABE1B-8EA2-43A9-B634-0D2CA9EB1144}">
      <dsp:nvSpPr>
        <dsp:cNvPr id="0" name=""/>
        <dsp:cNvSpPr/>
      </dsp:nvSpPr>
      <dsp:spPr>
        <a:xfrm>
          <a:off x="1418354" y="2130102"/>
          <a:ext cx="222191" cy="2221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7F864-B0E8-4EA9-8380-CCBF90A3EA4D}">
      <dsp:nvSpPr>
        <dsp:cNvPr id="0" name=""/>
        <dsp:cNvSpPr/>
      </dsp:nvSpPr>
      <dsp:spPr>
        <a:xfrm>
          <a:off x="1529450" y="2241197"/>
          <a:ext cx="1024547" cy="1616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34"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Future of Nursing</a:t>
          </a:r>
        </a:p>
      </dsp:txBody>
      <dsp:txXfrm>
        <a:off x="1529450" y="2241197"/>
        <a:ext cx="1024547" cy="1616285"/>
      </dsp:txXfrm>
    </dsp:sp>
    <dsp:sp modelId="{A9EC4D76-0DE4-4EEC-B176-02AABF7F8EA9}">
      <dsp:nvSpPr>
        <dsp:cNvPr id="0" name=""/>
        <dsp:cNvSpPr/>
      </dsp:nvSpPr>
      <dsp:spPr>
        <a:xfrm>
          <a:off x="2405870" y="1541450"/>
          <a:ext cx="296254" cy="29625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721C0-37AB-42DD-80F2-EE5C8C94BFEC}">
      <dsp:nvSpPr>
        <dsp:cNvPr id="0" name=""/>
        <dsp:cNvSpPr/>
      </dsp:nvSpPr>
      <dsp:spPr>
        <a:xfrm>
          <a:off x="2553997" y="1689577"/>
          <a:ext cx="1191190" cy="2167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979"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Innovation</a:t>
          </a:r>
        </a:p>
      </dsp:txBody>
      <dsp:txXfrm>
        <a:off x="2553997" y="1689577"/>
        <a:ext cx="1191190" cy="2167905"/>
      </dsp:txXfrm>
    </dsp:sp>
    <dsp:sp modelId="{DED1609C-5CDF-448F-A0C6-4D77F39E9F5C}">
      <dsp:nvSpPr>
        <dsp:cNvPr id="0" name=""/>
        <dsp:cNvSpPr/>
      </dsp:nvSpPr>
      <dsp:spPr>
        <a:xfrm>
          <a:off x="3553857" y="1081638"/>
          <a:ext cx="382662" cy="3826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C1913-398C-46DD-B416-363937FF85DA}">
      <dsp:nvSpPr>
        <dsp:cNvPr id="0" name=""/>
        <dsp:cNvSpPr/>
      </dsp:nvSpPr>
      <dsp:spPr>
        <a:xfrm>
          <a:off x="3745188" y="1272969"/>
          <a:ext cx="1234394" cy="2584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765"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Advocacy</a:t>
          </a:r>
        </a:p>
      </dsp:txBody>
      <dsp:txXfrm>
        <a:off x="3745188" y="1272969"/>
        <a:ext cx="1234394" cy="2584513"/>
      </dsp:txXfrm>
    </dsp:sp>
    <dsp:sp modelId="{0181C5EF-BEFE-4661-BE5F-FE9574BFA0B4}">
      <dsp:nvSpPr>
        <dsp:cNvPr id="0" name=""/>
        <dsp:cNvSpPr/>
      </dsp:nvSpPr>
      <dsp:spPr>
        <a:xfrm>
          <a:off x="4735789" y="774582"/>
          <a:ext cx="487585" cy="487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07120-EB67-4EA3-894F-AEB5165D3AC0}">
      <dsp:nvSpPr>
        <dsp:cNvPr id="0" name=""/>
        <dsp:cNvSpPr/>
      </dsp:nvSpPr>
      <dsp:spPr>
        <a:xfrm>
          <a:off x="4979582" y="1018375"/>
          <a:ext cx="1234394" cy="2839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362"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Storytelling</a:t>
          </a:r>
        </a:p>
      </dsp:txBody>
      <dsp:txXfrm>
        <a:off x="4979582" y="1018375"/>
        <a:ext cx="1234394" cy="28391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10/28/20</a:t>
            </a:fld>
            <a:endParaRPr lang="en-US" dirty="0"/>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10/28/20</a:t>
            </a:fld>
            <a:endParaRPr lang="en-US"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dirty="0"/>
          </a:p>
        </p:txBody>
      </p:sp>
    </p:spTree>
    <p:extLst>
      <p:ext uri="{BB962C8B-B14F-4D97-AF65-F5344CB8AC3E}">
        <p14:creationId xmlns:p14="http://schemas.microsoft.com/office/powerpoint/2010/main" val="64982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20</a:t>
            </a:fld>
            <a:endParaRPr lang="en-US" dirty="0"/>
          </a:p>
        </p:txBody>
      </p:sp>
    </p:spTree>
    <p:extLst>
      <p:ext uri="{BB962C8B-B14F-4D97-AF65-F5344CB8AC3E}">
        <p14:creationId xmlns:p14="http://schemas.microsoft.com/office/powerpoint/2010/main" val="110663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30</a:t>
            </a:fld>
            <a:endParaRPr lang="en-US" dirty="0"/>
          </a:p>
        </p:txBody>
      </p:sp>
    </p:spTree>
    <p:extLst>
      <p:ext uri="{BB962C8B-B14F-4D97-AF65-F5344CB8AC3E}">
        <p14:creationId xmlns:p14="http://schemas.microsoft.com/office/powerpoint/2010/main" val="218428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 a</a:t>
            </a:r>
            <a:r>
              <a:rPr lang="en-US" baseline="0" dirty="0"/>
              <a:t>n image and multiple key statements with a strong grid.</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39</a:t>
            </a:fld>
            <a:endParaRPr lang="en-US" dirty="0"/>
          </a:p>
        </p:txBody>
      </p:sp>
    </p:spTree>
    <p:extLst>
      <p:ext uri="{BB962C8B-B14F-4D97-AF65-F5344CB8AC3E}">
        <p14:creationId xmlns:p14="http://schemas.microsoft.com/office/powerpoint/2010/main" val="603005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40</a:t>
            </a:fld>
            <a:endParaRPr lang="en-US" dirty="0"/>
          </a:p>
        </p:txBody>
      </p:sp>
    </p:spTree>
    <p:extLst>
      <p:ext uri="{BB962C8B-B14F-4D97-AF65-F5344CB8AC3E}">
        <p14:creationId xmlns:p14="http://schemas.microsoft.com/office/powerpoint/2010/main" val="3450951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41</a:t>
            </a:fld>
            <a:endParaRPr lang="en-US" dirty="0"/>
          </a:p>
        </p:txBody>
      </p:sp>
    </p:spTree>
    <p:extLst>
      <p:ext uri="{BB962C8B-B14F-4D97-AF65-F5344CB8AC3E}">
        <p14:creationId xmlns:p14="http://schemas.microsoft.com/office/powerpoint/2010/main" val="25494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222646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398656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Tip:</a:t>
            </a:r>
          </a:p>
          <a:p>
            <a:pPr algn="l"/>
            <a:r>
              <a:rPr lang="en-US" dirty="0"/>
              <a:t>When using complex image as full-bleed background add a transparency (70%-90%) fill layer to give contrast to text. </a:t>
            </a:r>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13620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 celebrate our achievements</a:t>
            </a:r>
            <a:r>
              <a:rPr lang="en-US" baseline="0" dirty="0"/>
              <a:t> – National , Regional, Local</a:t>
            </a:r>
            <a:endParaRPr lang="en-US" dirty="0"/>
          </a:p>
          <a:p>
            <a:r>
              <a:rPr lang="en-US" dirty="0"/>
              <a:t>Reach</a:t>
            </a:r>
            <a:r>
              <a:rPr lang="en-US" baseline="0" dirty="0"/>
              <a:t> - </a:t>
            </a:r>
            <a:r>
              <a:rPr lang="en-US" dirty="0"/>
              <a:t>celebrate our 40</a:t>
            </a:r>
            <a:r>
              <a:rPr lang="en-US" baseline="30000" dirty="0"/>
              <a:t>th</a:t>
            </a:r>
            <a:r>
              <a:rPr lang="en-US" dirty="0"/>
              <a:t> anniversary</a:t>
            </a:r>
          </a:p>
          <a:p>
            <a:r>
              <a:rPr lang="en-US" dirty="0"/>
              <a:t>Perform – Sunda</a:t>
            </a:r>
            <a:r>
              <a:rPr lang="en-US" baseline="0" dirty="0"/>
              <a:t>y Mass</a:t>
            </a:r>
          </a:p>
          <a:p>
            <a:r>
              <a:rPr lang="en-US" baseline="0" dirty="0"/>
              <a:t>Honor or praise publicly – Celebrating the nurses’ career</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7</a:t>
            </a:fld>
            <a:endParaRPr lang="en-US" dirty="0"/>
          </a:p>
        </p:txBody>
      </p:sp>
    </p:spTree>
    <p:extLst>
      <p:ext uri="{BB962C8B-B14F-4D97-AF65-F5344CB8AC3E}">
        <p14:creationId xmlns:p14="http://schemas.microsoft.com/office/powerpoint/2010/main" val="285980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 celebrate our achievements</a:t>
            </a:r>
            <a:r>
              <a:rPr lang="en-US" baseline="0" dirty="0"/>
              <a:t> – National , Regional, Local</a:t>
            </a:r>
            <a:endParaRPr lang="en-US" dirty="0"/>
          </a:p>
          <a:p>
            <a:r>
              <a:rPr lang="en-US" dirty="0"/>
              <a:t>Reach</a:t>
            </a:r>
            <a:r>
              <a:rPr lang="en-US" baseline="0" dirty="0"/>
              <a:t> - </a:t>
            </a:r>
            <a:r>
              <a:rPr lang="en-US" dirty="0"/>
              <a:t>celebrate our 40</a:t>
            </a:r>
            <a:r>
              <a:rPr lang="en-US" baseline="30000" dirty="0"/>
              <a:t>th</a:t>
            </a:r>
            <a:r>
              <a:rPr lang="en-US" dirty="0"/>
              <a:t> anniversary</a:t>
            </a:r>
          </a:p>
          <a:p>
            <a:r>
              <a:rPr lang="en-US" dirty="0"/>
              <a:t>Perform – Sunda</a:t>
            </a:r>
            <a:r>
              <a:rPr lang="en-US" baseline="0" dirty="0"/>
              <a:t>y Mass</a:t>
            </a:r>
          </a:p>
          <a:p>
            <a:r>
              <a:rPr lang="en-US" baseline="0" dirty="0"/>
              <a:t>Honor or praise publicly – Celebrating the nurses’ career</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8</a:t>
            </a:fld>
            <a:endParaRPr lang="en-US" dirty="0"/>
          </a:p>
        </p:txBody>
      </p:sp>
    </p:spTree>
    <p:extLst>
      <p:ext uri="{BB962C8B-B14F-4D97-AF65-F5344CB8AC3E}">
        <p14:creationId xmlns:p14="http://schemas.microsoft.com/office/powerpoint/2010/main" val="4069445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a:t>
            </a:r>
            <a:r>
              <a:rPr lang="en-US" baseline="0" dirty="0"/>
              <a:t> turnover in July 2020</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11</a:t>
            </a:fld>
            <a:endParaRPr lang="en-US" dirty="0"/>
          </a:p>
        </p:txBody>
      </p:sp>
    </p:spTree>
    <p:extLst>
      <p:ext uri="{BB962C8B-B14F-4D97-AF65-F5344CB8AC3E}">
        <p14:creationId xmlns:p14="http://schemas.microsoft.com/office/powerpoint/2010/main" val="65505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DDBACE-0F8F-43FD-98F0-DEE13552DADA}" type="slidenum">
              <a:rPr lang="en-ZA" smtClean="0"/>
              <a:t>15</a:t>
            </a:fld>
            <a:endParaRPr lang="en-ZA" dirty="0"/>
          </a:p>
        </p:txBody>
      </p:sp>
    </p:spTree>
    <p:extLst>
      <p:ext uri="{BB962C8B-B14F-4D97-AF65-F5344CB8AC3E}">
        <p14:creationId xmlns:p14="http://schemas.microsoft.com/office/powerpoint/2010/main" val="202341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17</a:t>
            </a:fld>
            <a:endParaRPr lang="en-US" dirty="0"/>
          </a:p>
        </p:txBody>
      </p:sp>
    </p:spTree>
    <p:extLst>
      <p:ext uri="{BB962C8B-B14F-4D97-AF65-F5344CB8AC3E}">
        <p14:creationId xmlns:p14="http://schemas.microsoft.com/office/powerpoint/2010/main" val="2470112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353856" y="994024"/>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dirty="0"/>
              <a:t>CLICK TO EDIT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4351" y="4027054"/>
            <a:ext cx="1276893" cy="1245494"/>
          </a:xfrm>
          <a:prstGeom prst="rect">
            <a:avLst/>
          </a:prstGeom>
        </p:spPr>
      </p:pic>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153865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353856" y="721147"/>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5130" y="4183048"/>
            <a:ext cx="1190816" cy="1161534"/>
          </a:xfrm>
          <a:prstGeom prst="rect">
            <a:avLst/>
          </a:prstGeom>
        </p:spPr>
      </p:pic>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171565"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2020-2022| SPARK </a:t>
            </a:r>
            <a:r>
              <a:rPr kumimoji="0" lang="en-US" sz="1100" b="1" i="0" u="none" strike="noStrike" kern="0" cap="none" spc="0" normalizeH="0" baseline="0" noProof="0" dirty="0">
                <a:ln>
                  <a:noFill/>
                </a:ln>
                <a:solidFill>
                  <a:srgbClr val="FFFFFF"/>
                </a:solidFill>
                <a:effectLst/>
                <a:uLnTx/>
                <a:uFillTx/>
              </a:rPr>
              <a:t>Empower</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9240" y="5667726"/>
            <a:ext cx="1023415" cy="998249"/>
          </a:xfrm>
          <a:prstGeom prst="rect">
            <a:avLst/>
          </a:prstGeom>
        </p:spPr>
      </p:pic>
    </p:spTree>
    <p:extLst>
      <p:ext uri="{BB962C8B-B14F-4D97-AF65-F5344CB8AC3E}">
        <p14:creationId xmlns:p14="http://schemas.microsoft.com/office/powerpoint/2010/main" val="3762340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799" y="3081157"/>
            <a:ext cx="11521440" cy="0"/>
          </a:xfrm>
          <a:prstGeom prst="straightConnector1">
            <a:avLst/>
          </a:prstGeom>
          <a:ln w="6032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dirty="0"/>
              <a:t>Year</a:t>
            </a:r>
            <a:endParaRPr lang="en-ZA" dirty="0"/>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902649" y="3597398"/>
            <a:ext cx="377825" cy="201776"/>
          </a:xfrm>
        </p:spPr>
        <p:txBody>
          <a:bodyPr/>
          <a:lstStyle>
            <a:lvl1pPr marL="0" indent="0" algn="ctr">
              <a:buNone/>
              <a:defRPr sz="1200">
                <a:solidFill>
                  <a:schemeClr val="tx1">
                    <a:lumMod val="50000"/>
                    <a:lumOff val="50000"/>
                  </a:schemeClr>
                </a:solidFill>
              </a:defRPr>
            </a:lvl1pPr>
          </a:lstStyle>
          <a:p>
            <a:pPr lvl="0"/>
            <a:r>
              <a:rPr lang="en-US" dirty="0"/>
              <a:t>MM</a:t>
            </a:r>
            <a:endParaRPr lang="en-ZA" dirty="0"/>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dirty="0"/>
              <a:t>Item Title</a:t>
            </a:r>
            <a:endParaRPr lang="en-ZA" dirty="0"/>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dirty="0"/>
              <a:t>Month, Year</a:t>
            </a:r>
            <a:endParaRPr lang="en-ZA" dirty="0"/>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ZA" dirty="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smtClean="0"/>
              <a:pPr/>
              <a:t>‹#›</a:t>
            </a:fld>
            <a:endParaRPr lang="en-US" dirty="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Tree>
    <p:extLst>
      <p:ext uri="{BB962C8B-B14F-4D97-AF65-F5344CB8AC3E}">
        <p14:creationId xmlns:p14="http://schemas.microsoft.com/office/powerpoint/2010/main" val="489882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64876"/>
            <a:ext cx="11329200" cy="492637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a:xfrm>
            <a:off x="432000" y="432000"/>
            <a:ext cx="10430187" cy="432000"/>
          </a:xfrm>
        </p:spPr>
        <p:txBody>
          <a:bodyPr/>
          <a:lstStyle/>
          <a:p>
            <a:r>
              <a:rPr lang="en-US"/>
              <a:t>Click to edit Master title style</a:t>
            </a:r>
            <a:endParaRPr lang="en-ZA"/>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ZA"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smtClean="0"/>
              <a:pPr algn="ct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4544" y="31123"/>
            <a:ext cx="1149134" cy="1120877"/>
          </a:xfrm>
          <a:prstGeom prst="rect">
            <a:avLst/>
          </a:prstGeom>
        </p:spPr>
      </p:pic>
    </p:spTree>
    <p:extLst>
      <p:ext uri="{BB962C8B-B14F-4D97-AF65-F5344CB8AC3E}">
        <p14:creationId xmlns:p14="http://schemas.microsoft.com/office/powerpoint/2010/main" val="326826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360286" y="2308823"/>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6708" y="4613861"/>
            <a:ext cx="793161" cy="773657"/>
          </a:xfrm>
          <a:prstGeom prst="rect">
            <a:avLst/>
          </a:prstGeom>
        </p:spPr>
      </p:pic>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Freeform: Shape 6"/>
          <p:cNvSpPr/>
          <p:nvPr userDrawn="1"/>
        </p:nvSpPr>
        <p:spPr>
          <a:xfrm>
            <a:off x="77902" y="73742"/>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599"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pic>
        <p:nvPicPr>
          <p:cNvPr id="2" name="Picture 1"/>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385110" y="5893842"/>
            <a:ext cx="793161" cy="773657"/>
          </a:xfrm>
          <a:prstGeom prst="rect">
            <a:avLst/>
          </a:prstGeom>
        </p:spPr>
      </p:pic>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54" r:id="rId28"/>
    <p:sldLayoutId id="2147483755" r:id="rId29"/>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image" Target="../media/image10.gif"/><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0.gi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gif"/><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gif"/><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gif"/><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gif"/><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54.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gif"/><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40000"/>
          </a:schemeClr>
        </a:solidFill>
        <a:effectLst/>
      </p:bgPr>
    </p:bg>
    <p:spTree>
      <p:nvGrpSpPr>
        <p:cNvPr id="1" name=""/>
        <p:cNvGrpSpPr/>
        <p:nvPr/>
      </p:nvGrpSpPr>
      <p:grpSpPr>
        <a:xfrm>
          <a:off x="0" y="0"/>
          <a:ext cx="0" cy="0"/>
          <a:chOff x="0" y="0"/>
          <a:chExt cx="0" cy="0"/>
        </a:xfrm>
      </p:grpSpPr>
      <p:sp>
        <p:nvSpPr>
          <p:cNvPr id="14" name="Oval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5" name="Oval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6" name="Oval 15"/>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0" name="Oval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1" name="Oval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12" name="Oval 11"/>
          <p:cNvSpPr/>
          <p:nvPr/>
        </p:nvSpPr>
        <p:spPr>
          <a:xfrm>
            <a:off x="5907634" y="3213970"/>
            <a:ext cx="2805809" cy="2783284"/>
          </a:xfrm>
          <a:prstGeom prst="ellipse">
            <a:avLst/>
          </a:prstGeom>
          <a:noFill/>
          <a:ln w="19050" cmpd="thinThick">
            <a:solidFill>
              <a:schemeClr val="accent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9" name="Title 6"/>
          <p:cNvSpPr txBox="1">
            <a:spLocks/>
          </p:cNvSpPr>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19" name="Freeform: Shape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ysClr val="windowText" lastClr="000000"/>
              </a:solidFill>
              <a:effectLst/>
              <a:uLnTx/>
              <a:uFillTx/>
            </a:endParaRPr>
          </a:p>
        </p:txBody>
      </p:sp>
      <p:sp>
        <p:nvSpPr>
          <p:cNvPr id="46" name="Rectangle 45"/>
          <p:cNvSpPr/>
          <p:nvPr/>
        </p:nvSpPr>
        <p:spPr>
          <a:xfrm flipH="1">
            <a:off x="0" y="5765911"/>
            <a:ext cx="4661012" cy="10802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pPr>
            <a:r>
              <a:rPr lang="en-US" dirty="0">
                <a:gradFill>
                  <a:gsLst>
                    <a:gs pos="0">
                      <a:srgbClr val="75D1FF">
                        <a:lumMod val="5000"/>
                        <a:lumOff val="95000"/>
                      </a:srgbClr>
                    </a:gs>
                    <a:gs pos="100000">
                      <a:srgbClr val="FFFFFF"/>
                    </a:gs>
                  </a:gsLst>
                  <a:lin ang="5400000" scaled="1"/>
                </a:gradFill>
              </a:rPr>
              <a:t>Mary Joy Garcia-Dia, DNP, RN, FAAN</a:t>
            </a:r>
          </a:p>
        </p:txBody>
      </p:sp>
      <p:sp>
        <p:nvSpPr>
          <p:cNvPr id="3" name="Slide Number Placeholder 2"/>
          <p:cNvSpPr>
            <a:spLocks noGrp="1"/>
          </p:cNvSpPr>
          <p:nvPr>
            <p:ph type="sldNum" sz="quarter" idx="12"/>
          </p:nvPr>
        </p:nvSpPr>
        <p:spPr/>
        <p:txBody>
          <a:bodyPr/>
          <a:lstStyle/>
          <a:p>
            <a:fld id="{5AE1514C-5E56-4738-A1FF-4B1CFD2A3E36}" type="slidenum">
              <a:rPr lang="en-US" smtClean="0"/>
              <a:t>1</a:t>
            </a:fld>
            <a:endParaRPr lang="en-US"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666" y="4186297"/>
            <a:ext cx="963516" cy="93982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392"/>
            <a:ext cx="11339911" cy="5925105"/>
          </a:xfrm>
          <a:prstGeom prst="rect">
            <a:avLst/>
          </a:prstGeom>
        </p:spPr>
      </p:pic>
    </p:spTree>
    <p:extLst>
      <p:ext uri="{BB962C8B-B14F-4D97-AF65-F5344CB8AC3E}">
        <p14:creationId xmlns:p14="http://schemas.microsoft.com/office/powerpoint/2010/main" val="1803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0" presetClass="exit" presetSubtype="0" fill="hold" grpId="1" nodeType="withEffect">
                                  <p:stCondLst>
                                    <p:cond delay="25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0" presetClass="exit" presetSubtype="0" fill="hold" grpId="1" nodeType="withEffect">
                                  <p:stCondLst>
                                    <p:cond delay="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53" presetClass="entr" presetSubtype="16"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xit" presetSubtype="0" fill="hold" grpId="1" nodeType="withEffect">
                                  <p:stCondLst>
                                    <p:cond delay="75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10" presetClass="exit" presetSubtype="0" fill="hold" grpId="1" nodeType="withEffect">
                                  <p:stCondLst>
                                    <p:cond delay="25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53" presetClass="entr" presetSubtype="16" fill="hold" grpId="0" nodeType="withEffect">
                                  <p:stCondLst>
                                    <p:cond delay="25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10" presetClass="exit" presetSubtype="0" fill="hold" grpId="1" nodeType="withEffect">
                                  <p:stCondLst>
                                    <p:cond delay="5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53" presetClass="entr" presetSubtype="16" fill="hold" grpId="0" nodeType="with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10" presetClass="exit" presetSubtype="0" fill="hold" grpId="1" nodeType="withEffect">
                                  <p:stCondLst>
                                    <p:cond delay="75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1250"/>
                            </p:stCondLst>
                            <p:childTnLst>
                              <p:par>
                                <p:cTn id="54" presetID="1" presetClass="entr" presetSubtype="0"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par>
                          <p:cTn id="56" fill="hold">
                            <p:stCondLst>
                              <p:cond delay="1250"/>
                            </p:stCondLst>
                            <p:childTnLst>
                              <p:par>
                                <p:cTn id="57" presetID="2" presetClass="entr" presetSubtype="1"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650" fill="hold"/>
                                        <p:tgtEl>
                                          <p:spTgt spid="46"/>
                                        </p:tgtEl>
                                        <p:attrNameLst>
                                          <p:attrName>ppt_x</p:attrName>
                                        </p:attrNameLst>
                                      </p:cBhvr>
                                      <p:tavLst>
                                        <p:tav tm="0">
                                          <p:val>
                                            <p:strVal val="#ppt_x"/>
                                          </p:val>
                                        </p:tav>
                                        <p:tav tm="100000">
                                          <p:val>
                                            <p:strVal val="#ppt_x"/>
                                          </p:val>
                                        </p:tav>
                                      </p:tavLst>
                                    </p:anim>
                                    <p:anim calcmode="lin" valueType="num">
                                      <p:cBhvr additive="base">
                                        <p:cTn id="60" dur="6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0" grpId="0" animBg="1"/>
      <p:bldP spid="10" grpId="1" animBg="1"/>
      <p:bldP spid="11" grpId="0" animBg="1"/>
      <p:bldP spid="11" grpId="1" animBg="1"/>
      <p:bldP spid="12" grpId="0" animBg="1"/>
      <p:bldP spid="12" grpId="1" animBg="1"/>
      <p:bldP spid="19" grpId="0" animBg="1"/>
      <p:bldP spid="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316322" y="2024185"/>
            <a:ext cx="3700786" cy="3727937"/>
          </a:xfrm>
        </p:spPr>
      </p:pic>
      <p:pic>
        <p:nvPicPr>
          <p:cNvPr id="12" name="Content Placeholder 11"/>
          <p:cNvPicPr>
            <a:picLocks noGrp="1" noChangeAspect="1"/>
          </p:cNvPicPr>
          <p:nvPr>
            <p:ph idx="14"/>
          </p:nvPr>
        </p:nvPicPr>
        <p:blipFill>
          <a:blip r:embed="rId3" cstate="print">
            <a:extLst>
              <a:ext uri="{28A0092B-C50C-407E-A947-70E740481C1C}">
                <a14:useLocalDpi xmlns:a14="http://schemas.microsoft.com/office/drawing/2010/main" val="0"/>
              </a:ext>
            </a:extLst>
          </a:blip>
          <a:stretch>
            <a:fillRect/>
          </a:stretch>
        </p:blipFill>
        <p:spPr>
          <a:xfrm>
            <a:off x="4247662" y="1291371"/>
            <a:ext cx="3727937" cy="4460751"/>
          </a:xfrm>
        </p:spPr>
      </p:pic>
      <p:pic>
        <p:nvPicPr>
          <p:cNvPr id="14" name="Content Placeholder 13"/>
          <p:cNvPicPr>
            <a:picLocks noGrp="1" noChangeAspect="1"/>
          </p:cNvPicPr>
          <p:nvPr>
            <p:ph idx="15"/>
          </p:nvPr>
        </p:nvPicPr>
        <p:blipFill>
          <a:blip r:embed="rId4" cstate="screen">
            <a:extLst>
              <a:ext uri="{28A0092B-C50C-407E-A947-70E740481C1C}">
                <a14:useLocalDpi xmlns:a14="http://schemas.microsoft.com/office/drawing/2010/main" val="0"/>
              </a:ext>
            </a:extLst>
          </a:blip>
          <a:stretch>
            <a:fillRect/>
          </a:stretch>
        </p:blipFill>
        <p:spPr>
          <a:xfrm>
            <a:off x="8206154" y="2024186"/>
            <a:ext cx="3757247" cy="3727936"/>
          </a:xfrm>
        </p:spPr>
      </p:pic>
      <p:sp>
        <p:nvSpPr>
          <p:cNvPr id="6" name="Slide Number Placeholder 5"/>
          <p:cNvSpPr>
            <a:spLocks noGrp="1"/>
          </p:cNvSpPr>
          <p:nvPr>
            <p:ph type="sldNum" sz="quarter" idx="4"/>
          </p:nvPr>
        </p:nvSpPr>
        <p:spPr/>
        <p:txBody>
          <a:bodyPr/>
          <a:lstStyle/>
          <a:p>
            <a:fld id="{4997E989-D798-4C62-8E93-3D2D613C2488}" type="slidenum">
              <a:rPr lang="en-US" smtClean="0"/>
              <a:pPr/>
              <a:t>10</a:t>
            </a:fld>
            <a:endParaRPr lang="en-US" dirty="0"/>
          </a:p>
        </p:txBody>
      </p:sp>
      <p:sp>
        <p:nvSpPr>
          <p:cNvPr id="15" name="Text Placeholder 2"/>
          <p:cNvSpPr>
            <a:spLocks noGrp="1"/>
          </p:cNvSpPr>
          <p:nvPr>
            <p:ph type="body" sz="quarter" idx="16"/>
          </p:nvPr>
        </p:nvSpPr>
        <p:spPr>
          <a:xfrm>
            <a:off x="2879003" y="419100"/>
            <a:ext cx="9084398" cy="701731"/>
          </a:xfrm>
        </p:spPr>
        <p:txBody>
          <a:bodyPr/>
          <a:lstStyle/>
          <a:p>
            <a:r>
              <a:rPr lang="en-US" sz="4400" dirty="0"/>
              <a:t>STORIES OF </a:t>
            </a:r>
            <a:r>
              <a:rPr lang="en-US" sz="4400" dirty="0">
                <a:solidFill>
                  <a:srgbClr val="FF0000"/>
                </a:solidFill>
              </a:rPr>
              <a:t>P</a:t>
            </a:r>
            <a:r>
              <a:rPr lang="en-US" sz="4400" dirty="0"/>
              <a:t>EOPLE</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12800" y="551350"/>
            <a:ext cx="1469292" cy="1021158"/>
          </a:xfrm>
          <a:prstGeom prst="rect">
            <a:avLst/>
          </a:prstGeom>
        </p:spPr>
      </p:pic>
      <p:sp>
        <p:nvSpPr>
          <p:cNvPr id="17" name="Text Placeholder 18"/>
          <p:cNvSpPr txBox="1">
            <a:spLocks/>
          </p:cNvSpPr>
          <p:nvPr/>
        </p:nvSpPr>
        <p:spPr>
          <a:xfrm>
            <a:off x="3934654" y="6370096"/>
            <a:ext cx="8097838" cy="480131"/>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1"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2020 YEAR OF THE NURSE AND MIDWIFE</a:t>
            </a:r>
          </a:p>
        </p:txBody>
      </p:sp>
    </p:spTree>
    <p:extLst>
      <p:ext uri="{BB962C8B-B14F-4D97-AF65-F5344CB8AC3E}">
        <p14:creationId xmlns:p14="http://schemas.microsoft.com/office/powerpoint/2010/main" val="3421344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Stories</a:t>
            </a:r>
          </a:p>
        </p:txBody>
      </p:sp>
      <p:sp>
        <p:nvSpPr>
          <p:cNvPr id="5" name="Text Placeholder 4"/>
          <p:cNvSpPr>
            <a:spLocks noGrp="1"/>
          </p:cNvSpPr>
          <p:nvPr>
            <p:ph type="body" sz="quarter" idx="10"/>
          </p:nvPr>
        </p:nvSpPr>
        <p:spPr>
          <a:xfrm>
            <a:off x="3923323" y="186061"/>
            <a:ext cx="4376615" cy="646331"/>
          </a:xfrm>
        </p:spPr>
        <p:txBody>
          <a:bodyPr/>
          <a:lstStyle/>
          <a:p>
            <a:r>
              <a:rPr lang="en-US" sz="4000" dirty="0"/>
              <a:t>ACKNOWLEDGE</a:t>
            </a:r>
          </a:p>
        </p:txBody>
      </p:sp>
      <p:sp>
        <p:nvSpPr>
          <p:cNvPr id="6" name="Text Placeholder 5"/>
          <p:cNvSpPr>
            <a:spLocks noGrp="1"/>
          </p:cNvSpPr>
          <p:nvPr>
            <p:ph type="body" sz="quarter" idx="11"/>
          </p:nvPr>
        </p:nvSpPr>
        <p:spPr/>
        <p:txBody>
          <a:bodyPr/>
          <a:lstStyle/>
          <a:p>
            <a:r>
              <a:rPr lang="en-US" dirty="0"/>
              <a:t>Why we belong</a:t>
            </a:r>
          </a:p>
        </p:txBody>
      </p:sp>
      <p:sp>
        <p:nvSpPr>
          <p:cNvPr id="7" name="Text Placeholder 6"/>
          <p:cNvSpPr>
            <a:spLocks noGrp="1"/>
          </p:cNvSpPr>
          <p:nvPr>
            <p:ph type="body" sz="quarter" idx="12"/>
          </p:nvPr>
        </p:nvSpPr>
        <p:spPr>
          <a:xfrm>
            <a:off x="3663004" y="1007413"/>
            <a:ext cx="4940391" cy="1200329"/>
          </a:xfrm>
        </p:spPr>
        <p:txBody>
          <a:bodyPr/>
          <a:lstStyle/>
          <a:p>
            <a:r>
              <a:rPr lang="en-US" dirty="0"/>
              <a:t>#yon2020</a:t>
            </a:r>
          </a:p>
        </p:txBody>
      </p:sp>
    </p:spTree>
    <p:extLst>
      <p:ext uri="{BB962C8B-B14F-4D97-AF65-F5344CB8AC3E}">
        <p14:creationId xmlns:p14="http://schemas.microsoft.com/office/powerpoint/2010/main" val="430451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33"/>
          </p:nvPr>
        </p:nvSpPr>
        <p:spPr>
          <a:xfrm>
            <a:off x="1254762" y="3231349"/>
            <a:ext cx="2893089" cy="264193"/>
          </a:xfrm>
        </p:spPr>
        <p:txBody>
          <a:bodyPr/>
          <a:lstStyle/>
          <a:p>
            <a:pPr>
              <a:lnSpc>
                <a:spcPct val="100000"/>
              </a:lnSpc>
              <a:spcBef>
                <a:spcPts val="0"/>
              </a:spcBef>
            </a:pPr>
            <a:r>
              <a:rPr lang="en-US" sz="1200" dirty="0"/>
              <a:t>1960’s – Foreign Graduate Nurse</a:t>
            </a:r>
          </a:p>
          <a:p>
            <a:pPr>
              <a:lnSpc>
                <a:spcPct val="100000"/>
              </a:lnSpc>
              <a:spcBef>
                <a:spcPts val="0"/>
              </a:spcBef>
            </a:pPr>
            <a:r>
              <a:rPr lang="en-US" sz="1200" dirty="0"/>
              <a:t>Exchange Scholar Program</a:t>
            </a:r>
          </a:p>
        </p:txBody>
      </p:sp>
      <p:sp>
        <p:nvSpPr>
          <p:cNvPr id="16" name="Text Placeholder 15"/>
          <p:cNvSpPr>
            <a:spLocks noGrp="1"/>
          </p:cNvSpPr>
          <p:nvPr>
            <p:ph type="body" sz="quarter" idx="34"/>
          </p:nvPr>
        </p:nvSpPr>
        <p:spPr>
          <a:xfrm>
            <a:off x="273579" y="2577717"/>
            <a:ext cx="899318" cy="201776"/>
          </a:xfrm>
        </p:spPr>
        <p:txBody>
          <a:bodyPr/>
          <a:lstStyle/>
          <a:p>
            <a:r>
              <a:rPr lang="en-US" dirty="0"/>
              <a:t>Low passing rates – 10%</a:t>
            </a:r>
          </a:p>
        </p:txBody>
      </p:sp>
      <p:sp>
        <p:nvSpPr>
          <p:cNvPr id="18" name="Text Placeholder 17"/>
          <p:cNvSpPr>
            <a:spLocks noGrp="1"/>
          </p:cNvSpPr>
          <p:nvPr>
            <p:ph type="body" sz="quarter" idx="36"/>
          </p:nvPr>
        </p:nvSpPr>
        <p:spPr>
          <a:xfrm>
            <a:off x="1246491" y="2563927"/>
            <a:ext cx="2901360" cy="201776"/>
          </a:xfrm>
        </p:spPr>
        <p:txBody>
          <a:bodyPr/>
          <a:lstStyle/>
          <a:p>
            <a:r>
              <a:rPr lang="en-US" dirty="0"/>
              <a:t>Unrealistic 6 months  Interim Permit </a:t>
            </a:r>
            <a:r>
              <a:rPr lang="en-US" dirty="0">
                <a:sym typeface="Wingdings" panose="05000000000000000000" pitchFamily="2" charset="2"/>
              </a:rPr>
              <a:t> Deportation; discriminatory hiring practices</a:t>
            </a:r>
            <a:endParaRPr lang="en-US" dirty="0"/>
          </a:p>
        </p:txBody>
      </p:sp>
      <p:sp>
        <p:nvSpPr>
          <p:cNvPr id="20" name="Text Placeholder 19"/>
          <p:cNvSpPr>
            <a:spLocks noGrp="1"/>
          </p:cNvSpPr>
          <p:nvPr>
            <p:ph type="body" sz="quarter" idx="38"/>
          </p:nvPr>
        </p:nvSpPr>
        <p:spPr>
          <a:xfrm>
            <a:off x="11158651" y="3277107"/>
            <a:ext cx="1042988" cy="122625"/>
          </a:xfrm>
        </p:spPr>
        <p:txBody>
          <a:bodyPr/>
          <a:lstStyle/>
          <a:p>
            <a:r>
              <a:rPr lang="en-US" dirty="0"/>
              <a:t>PRESENT</a:t>
            </a:r>
          </a:p>
        </p:txBody>
      </p:sp>
      <p:sp>
        <p:nvSpPr>
          <p:cNvPr id="25" name="Text Placeholder 24"/>
          <p:cNvSpPr>
            <a:spLocks noGrp="1"/>
          </p:cNvSpPr>
          <p:nvPr>
            <p:ph type="body" sz="quarter" idx="43"/>
          </p:nvPr>
        </p:nvSpPr>
        <p:spPr>
          <a:xfrm>
            <a:off x="4201630" y="2551657"/>
            <a:ext cx="2607470" cy="201776"/>
          </a:xfrm>
        </p:spPr>
        <p:txBody>
          <a:bodyPr/>
          <a:lstStyle/>
          <a:p>
            <a:r>
              <a:rPr lang="en-US" dirty="0" err="1"/>
              <a:t>Narciso</a:t>
            </a:r>
            <a:r>
              <a:rPr lang="en-US" dirty="0"/>
              <a:t> &amp; Perez Case accused of causing deaths of 11 patients; Verdict Overturned</a:t>
            </a:r>
          </a:p>
        </p:txBody>
      </p:sp>
      <p:sp>
        <p:nvSpPr>
          <p:cNvPr id="30" name="Text Placeholder 29"/>
          <p:cNvSpPr>
            <a:spLocks noGrp="1"/>
          </p:cNvSpPr>
          <p:nvPr>
            <p:ph type="body" sz="quarter" idx="48"/>
          </p:nvPr>
        </p:nvSpPr>
        <p:spPr>
          <a:xfrm>
            <a:off x="7073616" y="2551657"/>
            <a:ext cx="1317203" cy="155826"/>
          </a:xfrm>
        </p:spPr>
        <p:txBody>
          <a:bodyPr/>
          <a:lstStyle/>
          <a:p>
            <a:r>
              <a:rPr lang="en-US" dirty="0"/>
              <a:t>5-yr H1 Visa Limit Expiration </a:t>
            </a:r>
          </a:p>
        </p:txBody>
      </p:sp>
      <p:sp>
        <p:nvSpPr>
          <p:cNvPr id="33" name="Text Placeholder 32"/>
          <p:cNvSpPr>
            <a:spLocks noGrp="1"/>
          </p:cNvSpPr>
          <p:nvPr>
            <p:ph type="body" sz="quarter" idx="51"/>
          </p:nvPr>
        </p:nvSpPr>
        <p:spPr>
          <a:xfrm>
            <a:off x="8444598" y="2563927"/>
            <a:ext cx="828304" cy="155826"/>
          </a:xfrm>
        </p:spPr>
        <p:txBody>
          <a:bodyPr/>
          <a:lstStyle/>
          <a:p>
            <a:r>
              <a:rPr lang="en-US" dirty="0"/>
              <a:t>Exploitation by recruiters</a:t>
            </a:r>
          </a:p>
        </p:txBody>
      </p:sp>
      <p:sp>
        <p:nvSpPr>
          <p:cNvPr id="34" name="Text Placeholder 33"/>
          <p:cNvSpPr>
            <a:spLocks noGrp="1"/>
          </p:cNvSpPr>
          <p:nvPr>
            <p:ph type="body" sz="quarter" idx="52"/>
          </p:nvPr>
        </p:nvSpPr>
        <p:spPr>
          <a:xfrm>
            <a:off x="9272902" y="2570400"/>
            <a:ext cx="1185066" cy="164977"/>
          </a:xfrm>
        </p:spPr>
        <p:txBody>
          <a:bodyPr/>
          <a:lstStyle/>
          <a:p>
            <a:r>
              <a:rPr lang="en-US" dirty="0"/>
              <a:t>Unfair Staff Scheduling</a:t>
            </a:r>
          </a:p>
        </p:txBody>
      </p:sp>
      <p:sp>
        <p:nvSpPr>
          <p:cNvPr id="38" name="Text Placeholder 37"/>
          <p:cNvSpPr>
            <a:spLocks noGrp="1"/>
          </p:cNvSpPr>
          <p:nvPr>
            <p:ph type="body" sz="quarter" idx="56"/>
          </p:nvPr>
        </p:nvSpPr>
        <p:spPr>
          <a:xfrm>
            <a:off x="10319409" y="2577717"/>
            <a:ext cx="1610738" cy="265495"/>
          </a:xfrm>
        </p:spPr>
        <p:txBody>
          <a:bodyPr/>
          <a:lstStyle/>
          <a:p>
            <a:r>
              <a:rPr lang="en-US" dirty="0"/>
              <a:t>Difficulties w/ cultural adaptation &amp; language</a:t>
            </a:r>
          </a:p>
        </p:txBody>
      </p:sp>
      <p:sp>
        <p:nvSpPr>
          <p:cNvPr id="13" name="Title 12"/>
          <p:cNvSpPr>
            <a:spLocks noGrp="1"/>
          </p:cNvSpPr>
          <p:nvPr>
            <p:ph type="title"/>
          </p:nvPr>
        </p:nvSpPr>
        <p:spPr/>
        <p:txBody>
          <a:bodyPr/>
          <a:lstStyle/>
          <a:p>
            <a:r>
              <a:rPr lang="en-US" dirty="0"/>
              <a:t>PNAA Leadership and Advocacy Work</a:t>
            </a:r>
          </a:p>
        </p:txBody>
      </p:sp>
      <p:sp>
        <p:nvSpPr>
          <p:cNvPr id="14" name="Text Placeholder 13"/>
          <p:cNvSpPr>
            <a:spLocks noGrp="1"/>
          </p:cNvSpPr>
          <p:nvPr>
            <p:ph type="body" sz="quarter" idx="13"/>
          </p:nvPr>
        </p:nvSpPr>
        <p:spPr/>
        <p:txBody>
          <a:bodyPr/>
          <a:lstStyle/>
          <a:p>
            <a:r>
              <a:rPr lang="en-US" dirty="0"/>
              <a:t>Issues of Filipino Nurses as Immigrants</a:t>
            </a:r>
          </a:p>
        </p:txBody>
      </p:sp>
      <p:sp>
        <p:nvSpPr>
          <p:cNvPr id="11" name="Slide Number Placeholder 10"/>
          <p:cNvSpPr>
            <a:spLocks noGrp="1"/>
          </p:cNvSpPr>
          <p:nvPr>
            <p:ph type="sldNum" sz="quarter" idx="4294967295"/>
          </p:nvPr>
        </p:nvSpPr>
        <p:spPr>
          <a:xfrm>
            <a:off x="11903075" y="6384925"/>
            <a:ext cx="288925" cy="288925"/>
          </a:xfrm>
        </p:spPr>
        <p:txBody>
          <a:bodyPr/>
          <a:lstStyle/>
          <a:p>
            <a:fld id="{B67B645E-C5E5-4727-B977-D372A0AA71D9}" type="slidenum">
              <a:rPr lang="en-US" smtClean="0"/>
              <a:pPr/>
              <a:t>12</a:t>
            </a:fld>
            <a:endParaRPr lang="en-US" dirty="0"/>
          </a:p>
        </p:txBody>
      </p:sp>
      <p:sp>
        <p:nvSpPr>
          <p:cNvPr id="41" name="Rectangle 40"/>
          <p:cNvSpPr/>
          <p:nvPr/>
        </p:nvSpPr>
        <p:spPr>
          <a:xfrm>
            <a:off x="4353933" y="3199921"/>
            <a:ext cx="1491306" cy="276999"/>
          </a:xfrm>
          <a:prstGeom prst="rect">
            <a:avLst/>
          </a:prstGeom>
        </p:spPr>
        <p:txBody>
          <a:bodyPr wrap="none">
            <a:spAutoFit/>
          </a:bodyPr>
          <a:lstStyle/>
          <a:p>
            <a:r>
              <a:rPr lang="en-US" sz="1200" dirty="0">
                <a:solidFill>
                  <a:schemeClr val="tx1">
                    <a:lumMod val="50000"/>
                    <a:lumOff val="50000"/>
                  </a:schemeClr>
                </a:solidFill>
              </a:rPr>
              <a:t>Racial tension 1970’s</a:t>
            </a:r>
          </a:p>
        </p:txBody>
      </p:sp>
      <p:sp>
        <p:nvSpPr>
          <p:cNvPr id="42" name="Rectangle 41"/>
          <p:cNvSpPr/>
          <p:nvPr/>
        </p:nvSpPr>
        <p:spPr>
          <a:xfrm>
            <a:off x="6809100" y="3172485"/>
            <a:ext cx="1529329" cy="276999"/>
          </a:xfrm>
          <a:prstGeom prst="rect">
            <a:avLst/>
          </a:prstGeom>
        </p:spPr>
        <p:txBody>
          <a:bodyPr wrap="none">
            <a:spAutoFit/>
          </a:bodyPr>
          <a:lstStyle/>
          <a:p>
            <a:r>
              <a:rPr lang="en-US" sz="1200" dirty="0">
                <a:solidFill>
                  <a:schemeClr val="tx1">
                    <a:lumMod val="50000"/>
                    <a:lumOff val="50000"/>
                  </a:schemeClr>
                </a:solidFill>
              </a:rPr>
              <a:t>Nurse Relief Act 1989</a:t>
            </a:r>
          </a:p>
        </p:txBody>
      </p:sp>
      <p:sp>
        <p:nvSpPr>
          <p:cNvPr id="43" name="Rectangle 42"/>
          <p:cNvSpPr/>
          <p:nvPr/>
        </p:nvSpPr>
        <p:spPr>
          <a:xfrm>
            <a:off x="8594234" y="3186586"/>
            <a:ext cx="2099677" cy="646331"/>
          </a:xfrm>
          <a:prstGeom prst="rect">
            <a:avLst/>
          </a:prstGeom>
        </p:spPr>
        <p:txBody>
          <a:bodyPr wrap="none">
            <a:spAutoFit/>
          </a:bodyPr>
          <a:lstStyle/>
          <a:p>
            <a:r>
              <a:rPr lang="en-US" sz="1200" dirty="0">
                <a:solidFill>
                  <a:schemeClr val="tx1">
                    <a:lumMod val="50000"/>
                    <a:lumOff val="50000"/>
                  </a:schemeClr>
                </a:solidFill>
              </a:rPr>
              <a:t>THE CODE – 2008</a:t>
            </a:r>
          </a:p>
          <a:p>
            <a:r>
              <a:rPr lang="en-US" sz="1200" dirty="0">
                <a:solidFill>
                  <a:schemeClr val="tx1">
                    <a:lumMod val="50000"/>
                    <a:lumOff val="50000"/>
                  </a:schemeClr>
                </a:solidFill>
              </a:rPr>
              <a:t>Ethical  Recruitment of </a:t>
            </a:r>
          </a:p>
          <a:p>
            <a:r>
              <a:rPr lang="en-US" sz="1200" dirty="0">
                <a:solidFill>
                  <a:schemeClr val="tx1">
                    <a:lumMod val="50000"/>
                    <a:lumOff val="50000"/>
                  </a:schemeClr>
                </a:solidFill>
              </a:rPr>
              <a:t>FEN (Foreign Educated Nurses)</a:t>
            </a:r>
          </a:p>
        </p:txBody>
      </p:sp>
      <p:pic>
        <p:nvPicPr>
          <p:cNvPr id="44" name="Content Placeholder 3"/>
          <p:cNvPicPr>
            <a:picLocks noChangeAspect="1"/>
          </p:cNvPicPr>
          <p:nvPr/>
        </p:nvPicPr>
        <p:blipFill>
          <a:blip r:embed="rId2"/>
          <a:stretch>
            <a:fillRect/>
          </a:stretch>
        </p:blipFill>
        <p:spPr>
          <a:xfrm>
            <a:off x="3937114" y="3942566"/>
            <a:ext cx="1742195" cy="2255273"/>
          </a:xfrm>
          <a:prstGeom prst="rect">
            <a:avLst/>
          </a:prstGeom>
        </p:spPr>
      </p:pic>
      <p:pic>
        <p:nvPicPr>
          <p:cNvPr id="21" name="Content Placeholder 3"/>
          <p:cNvPicPr>
            <a:picLocks noChangeAspect="1"/>
          </p:cNvPicPr>
          <p:nvPr/>
        </p:nvPicPr>
        <p:blipFill>
          <a:blip r:embed="rId3"/>
          <a:stretch>
            <a:fillRect/>
          </a:stretch>
        </p:blipFill>
        <p:spPr>
          <a:xfrm>
            <a:off x="6096399" y="3951375"/>
            <a:ext cx="1606721" cy="2237654"/>
          </a:xfrm>
          <a:prstGeom prst="rect">
            <a:avLst/>
          </a:prstGeom>
        </p:spPr>
      </p:pic>
    </p:spTree>
    <p:extLst>
      <p:ext uri="{BB962C8B-B14F-4D97-AF65-F5344CB8AC3E}">
        <p14:creationId xmlns:p14="http://schemas.microsoft.com/office/powerpoint/2010/main" val="1020664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a:stretch>
            <a:fillRect/>
          </a:stretch>
        </p:blipFill>
        <p:spPr>
          <a:xfrm>
            <a:off x="432000" y="864000"/>
            <a:ext cx="6261709" cy="4926012"/>
          </a:xfrm>
          <a:prstGeom prst="rect">
            <a:avLst/>
          </a:prstGeom>
        </p:spPr>
      </p:pic>
      <p:sp>
        <p:nvSpPr>
          <p:cNvPr id="17" name="Title 16"/>
          <p:cNvSpPr>
            <a:spLocks noGrp="1"/>
          </p:cNvSpPr>
          <p:nvPr>
            <p:ph type="title"/>
          </p:nvPr>
        </p:nvSpPr>
        <p:spPr/>
        <p:txBody>
          <a:bodyPr/>
          <a:lstStyle/>
          <a:p>
            <a:r>
              <a:rPr lang="en-US" dirty="0"/>
              <a:t>PNAA LEADERS 1979 -1996</a:t>
            </a:r>
          </a:p>
        </p:txBody>
      </p:sp>
      <p:sp>
        <p:nvSpPr>
          <p:cNvPr id="14" name="Slide Number Placeholder 13"/>
          <p:cNvSpPr>
            <a:spLocks noGrp="1"/>
          </p:cNvSpPr>
          <p:nvPr>
            <p:ph type="sldNum" sz="quarter" idx="4294967295"/>
          </p:nvPr>
        </p:nvSpPr>
        <p:spPr>
          <a:xfrm>
            <a:off x="11903075" y="6384925"/>
            <a:ext cx="288925" cy="288925"/>
          </a:xfrm>
        </p:spPr>
        <p:txBody>
          <a:bodyPr/>
          <a:lstStyle/>
          <a:p>
            <a:fld id="{B67B645E-C5E5-4727-B977-D372A0AA71D9}" type="slidenum">
              <a:rPr lang="en-US" smtClean="0"/>
              <a:pPr/>
              <a:t>13</a:t>
            </a:fld>
            <a:endParaRPr lang="en-US" dirty="0"/>
          </a:p>
        </p:txBody>
      </p:sp>
      <p:graphicFrame>
        <p:nvGraphicFramePr>
          <p:cNvPr id="2" name="Diagram 1"/>
          <p:cNvGraphicFramePr/>
          <p:nvPr>
            <p:extLst>
              <p:ext uri="{D42A27DB-BD31-4B8C-83A1-F6EECF244321}">
                <p14:modId xmlns:p14="http://schemas.microsoft.com/office/powerpoint/2010/main" val="2711226565"/>
              </p:ext>
            </p:extLst>
          </p:nvPr>
        </p:nvGraphicFramePr>
        <p:xfrm>
          <a:off x="6596183" y="1406769"/>
          <a:ext cx="5095631" cy="404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632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PNAA LEADERS 1986-2012</a:t>
            </a:r>
          </a:p>
        </p:txBody>
      </p:sp>
      <p:sp>
        <p:nvSpPr>
          <p:cNvPr id="14" name="Slide Number Placeholder 13"/>
          <p:cNvSpPr>
            <a:spLocks noGrp="1"/>
          </p:cNvSpPr>
          <p:nvPr>
            <p:ph type="sldNum" sz="quarter" idx="4294967295"/>
          </p:nvPr>
        </p:nvSpPr>
        <p:spPr>
          <a:xfrm>
            <a:off x="11903075" y="6384925"/>
            <a:ext cx="288925" cy="288925"/>
          </a:xfrm>
        </p:spPr>
        <p:txBody>
          <a:bodyPr/>
          <a:lstStyle/>
          <a:p>
            <a:fld id="{B67B645E-C5E5-4727-B977-D372A0AA71D9}" type="slidenum">
              <a:rPr lang="en-US" smtClean="0"/>
              <a:pPr/>
              <a:t>14</a:t>
            </a:fld>
            <a:endParaRPr lang="en-US" dirty="0"/>
          </a:p>
        </p:txBody>
      </p:sp>
      <p:pic>
        <p:nvPicPr>
          <p:cNvPr id="3" name="Content Placeholder 2"/>
          <p:cNvPicPr>
            <a:picLocks noGrp="1" noChangeAspect="1"/>
          </p:cNvPicPr>
          <p:nvPr>
            <p:ph idx="1"/>
          </p:nvPr>
        </p:nvPicPr>
        <p:blipFill>
          <a:blip r:embed="rId2"/>
          <a:stretch>
            <a:fillRect/>
          </a:stretch>
        </p:blipFill>
        <p:spPr>
          <a:xfrm>
            <a:off x="432000" y="864000"/>
            <a:ext cx="6234329" cy="4926012"/>
          </a:xfrm>
          <a:prstGeom prst="rect">
            <a:avLst/>
          </a:prstGeom>
        </p:spPr>
      </p:pic>
      <p:graphicFrame>
        <p:nvGraphicFramePr>
          <p:cNvPr id="2" name="Diagram 1"/>
          <p:cNvGraphicFramePr/>
          <p:nvPr>
            <p:extLst>
              <p:ext uri="{D42A27DB-BD31-4B8C-83A1-F6EECF244321}">
                <p14:modId xmlns:p14="http://schemas.microsoft.com/office/powerpoint/2010/main" val="3875125942"/>
              </p:ext>
            </p:extLst>
          </p:nvPr>
        </p:nvGraphicFramePr>
        <p:xfrm>
          <a:off x="5916490" y="1430216"/>
          <a:ext cx="5986585" cy="4231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3916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PNAA LEADERS 2012-2020</a:t>
            </a:r>
          </a:p>
        </p:txBody>
      </p:sp>
      <p:sp>
        <p:nvSpPr>
          <p:cNvPr id="14" name="Slide Number Placeholder 13"/>
          <p:cNvSpPr>
            <a:spLocks noGrp="1"/>
          </p:cNvSpPr>
          <p:nvPr>
            <p:ph type="sldNum" sz="quarter" idx="4294967295"/>
          </p:nvPr>
        </p:nvSpPr>
        <p:spPr>
          <a:xfrm>
            <a:off x="11903075" y="6384925"/>
            <a:ext cx="288925" cy="288925"/>
          </a:xfrm>
        </p:spPr>
        <p:txBody>
          <a:bodyPr/>
          <a:lstStyle/>
          <a:p>
            <a:fld id="{B67B645E-C5E5-4727-B977-D372A0AA71D9}" type="slidenum">
              <a:rPr lang="en-US" smtClean="0"/>
              <a:pPr/>
              <a:t>15</a:t>
            </a:fld>
            <a:endParaRPr lang="en-US" dirty="0"/>
          </a:p>
        </p:txBody>
      </p:sp>
      <p:pic>
        <p:nvPicPr>
          <p:cNvPr id="4" name="Content Placeholder 3"/>
          <p:cNvPicPr>
            <a:picLocks noGrp="1" noChangeAspect="1"/>
          </p:cNvPicPr>
          <p:nvPr>
            <p:ph idx="1"/>
          </p:nvPr>
        </p:nvPicPr>
        <p:blipFill>
          <a:blip r:embed="rId3"/>
          <a:stretch>
            <a:fillRect/>
          </a:stretch>
        </p:blipFill>
        <p:spPr>
          <a:xfrm>
            <a:off x="432000" y="1175544"/>
            <a:ext cx="5351688" cy="2844006"/>
          </a:xfrm>
          <a:prstGeom prst="rect">
            <a:avLst/>
          </a:prstGeom>
        </p:spPr>
      </p:pic>
      <p:graphicFrame>
        <p:nvGraphicFramePr>
          <p:cNvPr id="2" name="Diagram 1"/>
          <p:cNvGraphicFramePr/>
          <p:nvPr>
            <p:extLst>
              <p:ext uri="{D42A27DB-BD31-4B8C-83A1-F6EECF244321}">
                <p14:modId xmlns:p14="http://schemas.microsoft.com/office/powerpoint/2010/main" val="3342689690"/>
              </p:ext>
            </p:extLst>
          </p:nvPr>
        </p:nvGraphicFramePr>
        <p:xfrm>
          <a:off x="4812567" y="1746355"/>
          <a:ext cx="6255982" cy="38574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p:cNvGrpSpPr/>
          <p:nvPr/>
        </p:nvGrpSpPr>
        <p:grpSpPr>
          <a:xfrm>
            <a:off x="1135917" y="4172614"/>
            <a:ext cx="3676650" cy="2643198"/>
            <a:chOff x="1135917" y="4172614"/>
            <a:chExt cx="3676650" cy="2643198"/>
          </a:xfrm>
        </p:grpSpPr>
        <p:pic>
          <p:nvPicPr>
            <p:cNvPr id="5" name="Picture 4"/>
            <p:cNvPicPr>
              <a:picLocks noChangeAspect="1"/>
            </p:cNvPicPr>
            <p:nvPr/>
          </p:nvPicPr>
          <p:blipFill>
            <a:blip r:embed="rId9"/>
            <a:stretch>
              <a:fillRect/>
            </a:stretch>
          </p:blipFill>
          <p:spPr>
            <a:xfrm>
              <a:off x="1135917" y="4172614"/>
              <a:ext cx="3676650" cy="2501236"/>
            </a:xfrm>
            <a:prstGeom prst="rect">
              <a:avLst/>
            </a:prstGeom>
          </p:spPr>
        </p:pic>
        <p:sp>
          <p:nvSpPr>
            <p:cNvPr id="3" name="Rectangle 2"/>
            <p:cNvSpPr/>
            <p:nvPr/>
          </p:nvSpPr>
          <p:spPr>
            <a:xfrm>
              <a:off x="3949908" y="6175948"/>
              <a:ext cx="412230" cy="208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34125" y="6384925"/>
              <a:ext cx="1356610" cy="430887"/>
            </a:xfrm>
            <a:prstGeom prst="rect">
              <a:avLst/>
            </a:prstGeom>
            <a:solidFill>
              <a:schemeClr val="bg1"/>
            </a:solidFill>
          </p:spPr>
          <p:txBody>
            <a:bodyPr wrap="square" rtlCol="0">
              <a:spAutoFit/>
            </a:bodyPr>
            <a:lstStyle/>
            <a:p>
              <a:pPr algn="ctr"/>
              <a:r>
                <a:rPr lang="en-US" sz="1100" dirty="0"/>
                <a:t>2018-2020</a:t>
              </a:r>
            </a:p>
            <a:p>
              <a:pPr algn="ctr"/>
              <a:r>
                <a:rPr lang="en-US" sz="1100" dirty="0"/>
                <a:t>PNA New Jersey</a:t>
              </a:r>
            </a:p>
          </p:txBody>
        </p:sp>
        <p:sp>
          <p:nvSpPr>
            <p:cNvPr id="9" name="TextBox 8"/>
            <p:cNvSpPr txBox="1"/>
            <p:nvPr/>
          </p:nvSpPr>
          <p:spPr>
            <a:xfrm>
              <a:off x="3002867" y="6384924"/>
              <a:ext cx="1356610" cy="430887"/>
            </a:xfrm>
            <a:prstGeom prst="rect">
              <a:avLst/>
            </a:prstGeom>
            <a:solidFill>
              <a:schemeClr val="bg1"/>
            </a:solidFill>
          </p:spPr>
          <p:txBody>
            <a:bodyPr wrap="square" rtlCol="0">
              <a:spAutoFit/>
            </a:bodyPr>
            <a:lstStyle/>
            <a:p>
              <a:pPr algn="ctr"/>
              <a:r>
                <a:rPr lang="en-US" sz="1100" dirty="0"/>
                <a:t>2020-2022</a:t>
              </a:r>
            </a:p>
            <a:p>
              <a:pPr algn="ctr"/>
              <a:r>
                <a:rPr lang="en-US" sz="1100" dirty="0"/>
                <a:t>PNA New York</a:t>
              </a:r>
            </a:p>
          </p:txBody>
        </p:sp>
      </p:grpSp>
    </p:spTree>
    <p:extLst>
      <p:ext uri="{BB962C8B-B14F-4D97-AF65-F5344CB8AC3E}">
        <p14:creationId xmlns:p14="http://schemas.microsoft.com/office/powerpoint/2010/main" val="1652762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Achievements</a:t>
            </a:r>
          </a:p>
        </p:txBody>
      </p:sp>
      <p:sp>
        <p:nvSpPr>
          <p:cNvPr id="5" name="Text Placeholder 4"/>
          <p:cNvSpPr>
            <a:spLocks noGrp="1"/>
          </p:cNvSpPr>
          <p:nvPr>
            <p:ph type="body" sz="quarter" idx="10"/>
          </p:nvPr>
        </p:nvSpPr>
        <p:spPr>
          <a:xfrm>
            <a:off x="3923323" y="186061"/>
            <a:ext cx="4376615" cy="1006429"/>
          </a:xfrm>
        </p:spPr>
        <p:txBody>
          <a:bodyPr/>
          <a:lstStyle/>
          <a:p>
            <a:r>
              <a:rPr lang="en-US" sz="6600" dirty="0"/>
              <a:t>REACH</a:t>
            </a:r>
          </a:p>
        </p:txBody>
      </p:sp>
      <p:sp>
        <p:nvSpPr>
          <p:cNvPr id="6" name="Text Placeholder 5"/>
          <p:cNvSpPr>
            <a:spLocks noGrp="1"/>
          </p:cNvSpPr>
          <p:nvPr>
            <p:ph type="body" sz="quarter" idx="11"/>
          </p:nvPr>
        </p:nvSpPr>
        <p:spPr/>
        <p:txBody>
          <a:bodyPr/>
          <a:lstStyle/>
          <a:p>
            <a:r>
              <a:rPr lang="en-US" dirty="0"/>
              <a:t>Why we stay</a:t>
            </a:r>
          </a:p>
        </p:txBody>
      </p:sp>
      <p:sp>
        <p:nvSpPr>
          <p:cNvPr id="7" name="Text Placeholder 6"/>
          <p:cNvSpPr>
            <a:spLocks noGrp="1"/>
          </p:cNvSpPr>
          <p:nvPr>
            <p:ph type="body" sz="quarter" idx="12"/>
          </p:nvPr>
        </p:nvSpPr>
        <p:spPr>
          <a:xfrm>
            <a:off x="3663004" y="1007413"/>
            <a:ext cx="4940391" cy="1200329"/>
          </a:xfrm>
        </p:spPr>
        <p:txBody>
          <a:bodyPr/>
          <a:lstStyle/>
          <a:p>
            <a:r>
              <a:rPr lang="en-US" dirty="0"/>
              <a:t>#yon2020</a:t>
            </a:r>
          </a:p>
        </p:txBody>
      </p:sp>
    </p:spTree>
    <p:extLst>
      <p:ext uri="{BB962C8B-B14F-4D97-AF65-F5344CB8AC3E}">
        <p14:creationId xmlns:p14="http://schemas.microsoft.com/office/powerpoint/2010/main" val="300297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1E80A-BE3B-4C74-93F2-9E8871D4C605}"/>
              </a:ext>
            </a:extLst>
          </p:cNvPr>
          <p:cNvPicPr>
            <a:picLocks noChangeAspect="1"/>
          </p:cNvPicPr>
          <p:nvPr/>
        </p:nvPicPr>
        <p:blipFill>
          <a:blip r:embed="rId3"/>
          <a:stretch>
            <a:fillRect/>
          </a:stretch>
        </p:blipFill>
        <p:spPr>
          <a:xfrm>
            <a:off x="-148800" y="28868"/>
            <a:ext cx="12340800" cy="6858000"/>
          </a:xfrm>
          <a:prstGeom prst="rect">
            <a:avLst/>
          </a:prstGeom>
        </p:spPr>
      </p:pic>
      <p:pic>
        <p:nvPicPr>
          <p:cNvPr id="6" name="Picture 5">
            <a:extLst>
              <a:ext uri="{FF2B5EF4-FFF2-40B4-BE49-F238E27FC236}">
                <a16:creationId xmlns:a16="http://schemas.microsoft.com/office/drawing/2014/main" id="{96C244E4-8EBB-4E23-8E28-257C50C3A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97" y="165601"/>
            <a:ext cx="5264000" cy="3645000"/>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B10B6BAA-8308-4054-964D-75695AB56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407" y="3342374"/>
            <a:ext cx="5264000" cy="3305495"/>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F385AAE1-A3CB-4A5F-88B9-C810FA1D4B74}"/>
              </a:ext>
            </a:extLst>
          </p:cNvPr>
          <p:cNvSpPr txBox="1"/>
          <p:nvPr/>
        </p:nvSpPr>
        <p:spPr>
          <a:xfrm>
            <a:off x="558398" y="2634488"/>
            <a:ext cx="4431210" cy="707886"/>
          </a:xfrm>
          <a:prstGeom prst="rect">
            <a:avLst/>
          </a:prstGeom>
          <a:noFill/>
        </p:spPr>
        <p:txBody>
          <a:bodyPr wrap="square" rtlCol="0">
            <a:spAutoFit/>
          </a:bodyPr>
          <a:lstStyle/>
          <a:p>
            <a:r>
              <a:rPr lang="en-US" sz="4000" b="1" dirty="0">
                <a:solidFill>
                  <a:schemeClr val="bg1"/>
                </a:solidFill>
              </a:rPr>
              <a:t>PNA SAN DIEGO</a:t>
            </a:r>
          </a:p>
        </p:txBody>
      </p:sp>
      <p:pic>
        <p:nvPicPr>
          <p:cNvPr id="3" name="Picture 2">
            <a:extLst>
              <a:ext uri="{FF2B5EF4-FFF2-40B4-BE49-F238E27FC236}">
                <a16:creationId xmlns:a16="http://schemas.microsoft.com/office/drawing/2014/main" id="{B83CEEB2-BE2A-4C80-982D-D66E5AA3CC54}"/>
              </a:ext>
            </a:extLst>
          </p:cNvPr>
          <p:cNvPicPr>
            <a:picLocks noChangeAspect="1"/>
          </p:cNvPicPr>
          <p:nvPr/>
        </p:nvPicPr>
        <p:blipFill>
          <a:blip r:embed="rId6"/>
          <a:stretch>
            <a:fillRect/>
          </a:stretch>
        </p:blipFill>
        <p:spPr>
          <a:xfrm>
            <a:off x="6526743" y="186489"/>
            <a:ext cx="5590517" cy="4950381"/>
          </a:xfrm>
          <a:prstGeom prst="rect">
            <a:avLst/>
          </a:prstGeom>
        </p:spPr>
      </p:pic>
      <p:pic>
        <p:nvPicPr>
          <p:cNvPr id="5" name="Picture 4">
            <a:extLst>
              <a:ext uri="{FF2B5EF4-FFF2-40B4-BE49-F238E27FC236}">
                <a16:creationId xmlns:a16="http://schemas.microsoft.com/office/drawing/2014/main" id="{D97C208B-1E0C-4D92-9396-2A5D4B78E544}"/>
              </a:ext>
            </a:extLst>
          </p:cNvPr>
          <p:cNvPicPr>
            <a:picLocks noChangeAspect="1"/>
          </p:cNvPicPr>
          <p:nvPr/>
        </p:nvPicPr>
        <p:blipFill>
          <a:blip r:embed="rId7"/>
          <a:stretch>
            <a:fillRect/>
          </a:stretch>
        </p:blipFill>
        <p:spPr>
          <a:xfrm>
            <a:off x="6299999" y="3342374"/>
            <a:ext cx="5333593" cy="4688230"/>
          </a:xfrm>
          <a:prstGeom prst="rect">
            <a:avLst/>
          </a:prstGeom>
        </p:spPr>
      </p:pic>
      <p:sp>
        <p:nvSpPr>
          <p:cNvPr id="13" name="TextBox 12">
            <a:extLst>
              <a:ext uri="{FF2B5EF4-FFF2-40B4-BE49-F238E27FC236}">
                <a16:creationId xmlns:a16="http://schemas.microsoft.com/office/drawing/2014/main" id="{A48C2553-329A-4E40-A647-C10D26E62063}"/>
              </a:ext>
            </a:extLst>
          </p:cNvPr>
          <p:cNvSpPr txBox="1"/>
          <p:nvPr/>
        </p:nvSpPr>
        <p:spPr>
          <a:xfrm>
            <a:off x="6619296" y="2661679"/>
            <a:ext cx="5485194" cy="707886"/>
          </a:xfrm>
          <a:prstGeom prst="rect">
            <a:avLst/>
          </a:prstGeom>
          <a:noFill/>
        </p:spPr>
        <p:txBody>
          <a:bodyPr wrap="square" rtlCol="0">
            <a:spAutoFit/>
          </a:bodyPr>
          <a:lstStyle/>
          <a:p>
            <a:r>
              <a:rPr lang="en-US" sz="4000" b="1" dirty="0">
                <a:solidFill>
                  <a:schemeClr val="bg1"/>
                </a:solidFill>
              </a:rPr>
              <a:t>PNA NEW ENGLAND</a:t>
            </a:r>
          </a:p>
        </p:txBody>
      </p:sp>
      <p:sp>
        <p:nvSpPr>
          <p:cNvPr id="4" name="Rectangle 3"/>
          <p:cNvSpPr/>
          <p:nvPr/>
        </p:nvSpPr>
        <p:spPr>
          <a:xfrm>
            <a:off x="2185999" y="81596"/>
            <a:ext cx="7671202" cy="830997"/>
          </a:xfrm>
          <a:prstGeom prst="rect">
            <a:avLst/>
          </a:prstGeom>
        </p:spPr>
        <p:txBody>
          <a:bodyPr wrap="square">
            <a:spAutoFit/>
          </a:bodyPr>
          <a:lstStyle/>
          <a:p>
            <a:pPr algn="ctr"/>
            <a:r>
              <a:rPr lang="en-US" sz="4800" dirty="0">
                <a:solidFill>
                  <a:schemeClr val="bg1"/>
                </a:solidFill>
              </a:rPr>
              <a:t>Celebrating 40+ Years</a:t>
            </a:r>
          </a:p>
        </p:txBody>
      </p:sp>
    </p:spTree>
    <p:extLst>
      <p:ext uri="{BB962C8B-B14F-4D97-AF65-F5344CB8AC3E}">
        <p14:creationId xmlns:p14="http://schemas.microsoft.com/office/powerpoint/2010/main" val="120683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4800" y="2136338"/>
            <a:ext cx="11658600" cy="2585323"/>
          </a:xfrm>
        </p:spPr>
        <p:txBody>
          <a:bodyPr/>
          <a:lstStyle/>
          <a:p>
            <a:r>
              <a:rPr lang="en-US" i="1" dirty="0"/>
              <a:t>LEADERSHIP DEVELOPMENT</a:t>
            </a:r>
          </a:p>
          <a:p>
            <a:endParaRPr lang="en-US" dirty="0"/>
          </a:p>
          <a:p>
            <a:r>
              <a:rPr lang="en-US" dirty="0"/>
              <a:t>MASTERCLASS WORKSHOPS</a:t>
            </a:r>
          </a:p>
          <a:p>
            <a:endParaRPr lang="en-US" dirty="0"/>
          </a:p>
          <a:p>
            <a:r>
              <a:rPr lang="en-US" dirty="0"/>
              <a:t>DATABASE: SPEAKER’S BUREAU</a:t>
            </a:r>
          </a:p>
        </p:txBody>
      </p:sp>
      <p:sp>
        <p:nvSpPr>
          <p:cNvPr id="3" name="Text Placeholder 2"/>
          <p:cNvSpPr>
            <a:spLocks noGrp="1"/>
          </p:cNvSpPr>
          <p:nvPr>
            <p:ph type="body" sz="quarter" idx="14"/>
          </p:nvPr>
        </p:nvSpPr>
        <p:spPr>
          <a:xfrm>
            <a:off x="3967920" y="6239292"/>
            <a:ext cx="8097838" cy="369332"/>
          </a:xfrm>
        </p:spPr>
        <p:txBody>
          <a:bodyPr/>
          <a:lstStyle/>
          <a:p>
            <a:r>
              <a:rPr lang="en-US" dirty="0"/>
              <a:t>PNAA EDUCATION AND LEADESHIP PROGRAMS</a:t>
            </a:r>
          </a:p>
        </p:txBody>
      </p:sp>
      <p:pic>
        <p:nvPicPr>
          <p:cNvPr id="5" name="Picture 4"/>
          <p:cNvPicPr>
            <a:picLocks noChangeAspect="1"/>
          </p:cNvPicPr>
          <p:nvPr/>
        </p:nvPicPr>
        <p:blipFill>
          <a:blip r:embed="rId2"/>
          <a:stretch>
            <a:fillRect/>
          </a:stretch>
        </p:blipFill>
        <p:spPr>
          <a:xfrm>
            <a:off x="7248491" y="1451622"/>
            <a:ext cx="4714909" cy="4705384"/>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sp>
        <p:nvSpPr>
          <p:cNvPr id="7" name="Text Placeholder 4"/>
          <p:cNvSpPr txBox="1">
            <a:spLocks/>
          </p:cNvSpPr>
          <p:nvPr/>
        </p:nvSpPr>
        <p:spPr>
          <a:xfrm>
            <a:off x="533400" y="254604"/>
            <a:ext cx="11658600" cy="590931"/>
          </a:xfrm>
          <a:prstGeom prst="rect">
            <a:avLst/>
          </a:prstGeom>
        </p:spPr>
        <p:txBody>
          <a:bodyPr vert="horz" wrap="square" lIns="91440" tIns="45720" rIns="91440" bIns="45720" rtlCol="0" anchor="ctr">
            <a:spAutoFit/>
          </a:bodyPr>
          <a:lstStyle>
            <a:lvl1pPr marL="231775" indent="-231775" algn="l" defTabSz="914400" rtl="0" eaLnBrk="1" latinLnBrk="0" hangingPunct="1">
              <a:lnSpc>
                <a:spcPct val="90000"/>
              </a:lnSpc>
              <a:spcBef>
                <a:spcPts val="0"/>
              </a:spcBef>
              <a:buFont typeface="Arial" panose="020B0604020202020204" pitchFamily="34" charset="0"/>
              <a:buNone/>
              <a:defRPr sz="3600" b="0" kern="1200" baseline="0">
                <a:gradFill>
                  <a:gsLst>
                    <a:gs pos="0">
                      <a:schemeClr val="accent1">
                        <a:lumMod val="5000"/>
                        <a:lumOff val="95000"/>
                      </a:schemeClr>
                    </a:gs>
                    <a:gs pos="100000">
                      <a:schemeClr val="bg1"/>
                    </a:gs>
                  </a:gsLst>
                  <a:lin ang="5400000" scaled="1"/>
                </a:gradFill>
                <a:latin typeface="+mn-lt"/>
                <a:ea typeface="+mn-ea"/>
                <a:cs typeface="+mn-cs"/>
              </a:defRPr>
            </a:lvl1pPr>
            <a:lvl2pPr marL="109538" indent="0" algn="l" defTabSz="914400" rtl="0" eaLnBrk="1" latinLnBrk="0" hangingPunct="1">
              <a:lnSpc>
                <a:spcPct val="90000"/>
              </a:lnSpc>
              <a:spcBef>
                <a:spcPts val="0"/>
              </a:spcBef>
              <a:buFont typeface="Arial" panose="020B0604020202020204" pitchFamily="34" charset="0"/>
              <a:buNone/>
              <a:defRPr sz="3600" b="1" kern="1200">
                <a:gradFill>
                  <a:gsLst>
                    <a:gs pos="0">
                      <a:schemeClr val="accent1">
                        <a:lumMod val="5000"/>
                        <a:lumOff val="95000"/>
                      </a:schemeClr>
                    </a:gs>
                    <a:gs pos="100000">
                      <a:schemeClr val="bg1"/>
                    </a:gs>
                  </a:gsLst>
                  <a:lin ang="5400000" scaled="1"/>
                </a:gra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STORIES OF </a:t>
            </a:r>
            <a:r>
              <a:rPr lang="en-US">
                <a:solidFill>
                  <a:srgbClr val="FF0000"/>
                </a:solidFill>
              </a:rPr>
              <a:t>A</a:t>
            </a:r>
            <a:r>
              <a:rPr lang="en-US"/>
              <a:t>CHIEVEMENT</a:t>
            </a:r>
            <a:endParaRPr lang="en-US" dirty="0"/>
          </a:p>
        </p:txBody>
      </p:sp>
    </p:spTree>
    <p:extLst>
      <p:ext uri="{BB962C8B-B14F-4D97-AF65-F5344CB8AC3E}">
        <p14:creationId xmlns:p14="http://schemas.microsoft.com/office/powerpoint/2010/main" val="12498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4800" y="2634936"/>
            <a:ext cx="3168445" cy="1588127"/>
          </a:xfrm>
        </p:spPr>
        <p:txBody>
          <a:bodyPr/>
          <a:lstStyle/>
          <a:p>
            <a:r>
              <a:rPr lang="en-US" dirty="0"/>
              <a:t>Part 1 – 6/20</a:t>
            </a:r>
          </a:p>
          <a:p>
            <a:r>
              <a:rPr lang="en-US" dirty="0"/>
              <a:t>Part 2 – 7/5</a:t>
            </a:r>
          </a:p>
          <a:p>
            <a:endParaRPr lang="en-US" dirty="0"/>
          </a:p>
        </p:txBody>
      </p:sp>
      <p:sp>
        <p:nvSpPr>
          <p:cNvPr id="3" name="Text Placeholder 2"/>
          <p:cNvSpPr>
            <a:spLocks noGrp="1"/>
          </p:cNvSpPr>
          <p:nvPr>
            <p:ph type="body" sz="quarter" idx="14"/>
          </p:nvPr>
        </p:nvSpPr>
        <p:spPr>
          <a:xfrm>
            <a:off x="4009941" y="6267069"/>
            <a:ext cx="8097838" cy="590931"/>
          </a:xfrm>
        </p:spPr>
        <p:txBody>
          <a:bodyPr/>
          <a:lstStyle/>
          <a:p>
            <a:r>
              <a:rPr lang="en-US" sz="3600" b="1" dirty="0"/>
              <a:t>SOAR</a:t>
            </a:r>
            <a:r>
              <a:rPr lang="en-US" sz="3600" dirty="0"/>
              <a:t> Strategic Planning Meeting </a:t>
            </a: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pic>
        <p:nvPicPr>
          <p:cNvPr id="6" name="Content Placeholder 3"/>
          <p:cNvPicPr>
            <a:picLocks noChangeAspect="1"/>
          </p:cNvPicPr>
          <p:nvPr/>
        </p:nvPicPr>
        <p:blipFill rotWithShape="1">
          <a:blip r:embed="rId3"/>
          <a:srcRect l="4293" t="8498" r="29511" b="4681"/>
          <a:stretch/>
        </p:blipFill>
        <p:spPr>
          <a:xfrm>
            <a:off x="3816717" y="176465"/>
            <a:ext cx="8103870" cy="5978648"/>
          </a:xfrm>
          <a:prstGeom prst="rect">
            <a:avLst/>
          </a:prstGeom>
        </p:spPr>
      </p:pic>
    </p:spTree>
    <p:extLst>
      <p:ext uri="{BB962C8B-B14F-4D97-AF65-F5344CB8AC3E}">
        <p14:creationId xmlns:p14="http://schemas.microsoft.com/office/powerpoint/2010/main" val="96318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96000" y="419100"/>
            <a:ext cx="5671764" cy="2028248"/>
          </a:xfrm>
        </p:spPr>
        <p:txBody>
          <a:bodyPr/>
          <a:lstStyle/>
          <a:p>
            <a:pPr marL="342900" indent="-342900">
              <a:buFont typeface="Arial" panose="020B0604020202020204" pitchFamily="34" charset="0"/>
              <a:buChar char="•"/>
            </a:pPr>
            <a:r>
              <a:rPr lang="en-US" sz="1800" b="0" dirty="0">
                <a:solidFill>
                  <a:schemeClr val="bg1"/>
                </a:solidFill>
              </a:rPr>
              <a:t>To perform (a sacrament or solemn ceremony) publicly &amp; with appropriate rites</a:t>
            </a:r>
          </a:p>
          <a:p>
            <a:pPr marL="342900" indent="-342900">
              <a:buFont typeface="Arial" panose="020B0604020202020204" pitchFamily="34" charset="0"/>
              <a:buChar char="•"/>
            </a:pPr>
            <a:r>
              <a:rPr lang="en-US" sz="1800" b="0" dirty="0">
                <a:solidFill>
                  <a:schemeClr val="bg1"/>
                </a:solidFill>
              </a:rPr>
              <a:t>To honor an occasion (holiday)</a:t>
            </a:r>
          </a:p>
          <a:p>
            <a:pPr marL="342900" indent="-342900">
              <a:buFont typeface="Arial" panose="020B0604020202020204" pitchFamily="34" charset="0"/>
              <a:buChar char="•"/>
            </a:pPr>
            <a:r>
              <a:rPr lang="en-US" sz="1800" b="0" dirty="0">
                <a:solidFill>
                  <a:schemeClr val="bg1"/>
                </a:solidFill>
              </a:rPr>
              <a:t>To mark something (anniversary) by festivities or other deviation from routine</a:t>
            </a:r>
          </a:p>
          <a:p>
            <a:endParaRPr lang="en-US" b="0" dirty="0"/>
          </a:p>
        </p:txBody>
      </p:sp>
      <p:sp>
        <p:nvSpPr>
          <p:cNvPr id="4" name="Title 3"/>
          <p:cNvSpPr>
            <a:spLocks noGrp="1"/>
          </p:cNvSpPr>
          <p:nvPr>
            <p:ph type="title"/>
          </p:nvPr>
        </p:nvSpPr>
        <p:spPr>
          <a:xfrm>
            <a:off x="555244" y="0"/>
            <a:ext cx="5360034" cy="2465290"/>
          </a:xfrm>
        </p:spPr>
        <p:txBody>
          <a:bodyPr/>
          <a:lstStyle/>
          <a:p>
            <a:r>
              <a:rPr lang="en-US" sz="7200" dirty="0"/>
              <a:t>CELEBRATE</a:t>
            </a:r>
          </a:p>
        </p:txBody>
      </p:sp>
      <p:sp>
        <p:nvSpPr>
          <p:cNvPr id="5" name="Text Placeholder 4"/>
          <p:cNvSpPr>
            <a:spLocks noGrp="1"/>
          </p:cNvSpPr>
          <p:nvPr>
            <p:ph type="body" sz="quarter" idx="12"/>
          </p:nvPr>
        </p:nvSpPr>
        <p:spPr>
          <a:xfrm>
            <a:off x="6096000" y="2599498"/>
            <a:ext cx="5671764" cy="1346010"/>
          </a:xfrm>
        </p:spPr>
        <p:txBody>
          <a:bodyPr/>
          <a:lstStyle/>
          <a:p>
            <a:pPr marL="285750" indent="-285750">
              <a:buFont typeface="Arial" panose="020B0604020202020204" pitchFamily="34" charset="0"/>
              <a:buChar char="•"/>
            </a:pPr>
            <a:r>
              <a:rPr lang="en-US" sz="1800" b="0" dirty="0">
                <a:solidFill>
                  <a:schemeClr val="bg1"/>
                </a:solidFill>
              </a:rPr>
              <a:t>To observe a holiday, perform a religious ceremony or take part in a festival</a:t>
            </a:r>
          </a:p>
          <a:p>
            <a:pPr marL="285750" indent="-285750">
              <a:buFont typeface="Arial" panose="020B0604020202020204" pitchFamily="34" charset="0"/>
              <a:buChar char="•"/>
            </a:pPr>
            <a:r>
              <a:rPr lang="en-US" sz="1800" b="0" dirty="0">
                <a:solidFill>
                  <a:schemeClr val="bg1"/>
                </a:solidFill>
              </a:rPr>
              <a:t>To observe a notable occasion with festivities</a:t>
            </a:r>
          </a:p>
          <a:p>
            <a:pPr marL="285750" indent="-285750">
              <a:buFont typeface="Arial" panose="020B0604020202020204" pitchFamily="34" charset="0"/>
              <a:buChar char="•"/>
            </a:pPr>
            <a:endParaRPr lang="en-US" sz="1800" b="0" dirty="0"/>
          </a:p>
        </p:txBody>
      </p:sp>
      <p:sp>
        <p:nvSpPr>
          <p:cNvPr id="6" name="Text Placeholder 5"/>
          <p:cNvSpPr>
            <a:spLocks noGrp="1"/>
          </p:cNvSpPr>
          <p:nvPr>
            <p:ph type="body" sz="quarter" idx="13"/>
          </p:nvPr>
        </p:nvSpPr>
        <p:spPr>
          <a:xfrm>
            <a:off x="6152645" y="4097658"/>
            <a:ext cx="5671764" cy="968470"/>
          </a:xfrm>
        </p:spPr>
        <p:txBody>
          <a:bodyPr/>
          <a:lstStyle/>
          <a:p>
            <a:pPr marL="285750" indent="-285750">
              <a:buFont typeface="Arial" panose="020B0604020202020204" pitchFamily="34" charset="0"/>
              <a:buChar char="•"/>
            </a:pPr>
            <a:r>
              <a:rPr lang="en-US" sz="1800" b="0" dirty="0"/>
              <a:t>Synonym: Keep, Observe, Commemorate</a:t>
            </a:r>
          </a:p>
          <a:p>
            <a:pPr marL="285750" indent="-285750">
              <a:buFont typeface="Arial" panose="020B0604020202020204" pitchFamily="34" charset="0"/>
              <a:buChar char="•"/>
            </a:pPr>
            <a:r>
              <a:rPr lang="en-US" sz="1800" b="0" dirty="0"/>
              <a:t>Latin </a:t>
            </a:r>
            <a:r>
              <a:rPr lang="en-US" sz="1800" b="0" dirty="0" err="1"/>
              <a:t>Celebrat</a:t>
            </a:r>
            <a:r>
              <a:rPr lang="en-US" sz="1800" b="0" dirty="0"/>
              <a:t> from the verb </a:t>
            </a:r>
            <a:r>
              <a:rPr lang="en-US" sz="1800" b="0" dirty="0" err="1"/>
              <a:t>celebrare</a:t>
            </a:r>
            <a:r>
              <a:rPr lang="en-US" sz="1800" b="0" dirty="0"/>
              <a:t> from </a:t>
            </a:r>
            <a:r>
              <a:rPr lang="en-US" sz="1800" b="0" dirty="0" err="1"/>
              <a:t>celeber</a:t>
            </a:r>
            <a:r>
              <a:rPr lang="en-US" sz="1800" b="0" dirty="0"/>
              <a:t>, </a:t>
            </a:r>
            <a:r>
              <a:rPr lang="en-US" sz="1800" b="0" dirty="0" err="1"/>
              <a:t>celebr</a:t>
            </a:r>
            <a:r>
              <a:rPr lang="en-US" sz="1800" b="0" dirty="0"/>
              <a:t> - “frequented or honored”</a:t>
            </a: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49919" y="1290804"/>
            <a:ext cx="5646082" cy="3924029"/>
          </a:xfrm>
          <a:prstGeom prst="rect">
            <a:avLst/>
          </a:prstGeom>
        </p:spPr>
      </p:pic>
    </p:spTree>
    <p:extLst>
      <p:ext uri="{BB962C8B-B14F-4D97-AF65-F5344CB8AC3E}">
        <p14:creationId xmlns:p14="http://schemas.microsoft.com/office/powerpoint/2010/main" val="55488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50417" y="383930"/>
            <a:ext cx="4135366" cy="424732"/>
          </a:xfrm>
        </p:spPr>
        <p:txBody>
          <a:bodyPr/>
          <a:lstStyle/>
          <a:p>
            <a:r>
              <a:rPr lang="en-US" sz="2400" dirty="0"/>
              <a:t>Fellow of the American Academy of Nursing 2020</a:t>
            </a:r>
          </a:p>
        </p:txBody>
      </p:sp>
      <p:sp>
        <p:nvSpPr>
          <p:cNvPr id="3" name="Text Placeholder 2"/>
          <p:cNvSpPr>
            <a:spLocks noGrp="1"/>
          </p:cNvSpPr>
          <p:nvPr>
            <p:ph type="body" sz="quarter" idx="14"/>
          </p:nvPr>
        </p:nvSpPr>
        <p:spPr>
          <a:xfrm>
            <a:off x="4094162" y="6488668"/>
            <a:ext cx="8097838" cy="646331"/>
          </a:xfrm>
        </p:spPr>
        <p:txBody>
          <a:bodyPr/>
          <a:lstStyle/>
          <a:p>
            <a:r>
              <a:rPr lang="en-US" dirty="0"/>
              <a:t>BEYOND STORIES OF </a:t>
            </a:r>
            <a:r>
              <a:rPr lang="en-US" dirty="0">
                <a:solidFill>
                  <a:srgbClr val="FF0000"/>
                </a:solidFill>
              </a:rPr>
              <a:t>A</a:t>
            </a:r>
            <a:r>
              <a:rPr lang="en-US" dirty="0"/>
              <a:t>CHIEVEMENT</a:t>
            </a:r>
          </a:p>
          <a:p>
            <a:endParaRPr lang="en-US" dirty="0"/>
          </a:p>
        </p:txBody>
      </p:sp>
      <p:pic>
        <p:nvPicPr>
          <p:cNvPr id="4" name="Picture 3"/>
          <p:cNvPicPr>
            <a:picLocks noChangeAspect="1"/>
          </p:cNvPicPr>
          <p:nvPr/>
        </p:nvPicPr>
        <p:blipFill>
          <a:blip r:embed="rId3"/>
          <a:stretch>
            <a:fillRect/>
          </a:stretch>
        </p:blipFill>
        <p:spPr>
          <a:xfrm>
            <a:off x="7701280" y="0"/>
            <a:ext cx="4023360" cy="3910819"/>
          </a:xfrm>
          <a:prstGeom prst="rect">
            <a:avLst/>
          </a:prstGeom>
        </p:spPr>
      </p:pic>
      <p:pic>
        <p:nvPicPr>
          <p:cNvPr id="5" name="Picture 4"/>
          <p:cNvPicPr>
            <a:picLocks noChangeAspect="1"/>
          </p:cNvPicPr>
          <p:nvPr/>
        </p:nvPicPr>
        <p:blipFill>
          <a:blip r:embed="rId4"/>
          <a:stretch>
            <a:fillRect/>
          </a:stretch>
        </p:blipFill>
        <p:spPr>
          <a:xfrm>
            <a:off x="7678420" y="3824860"/>
            <a:ext cx="4046220" cy="2648843"/>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pic>
        <p:nvPicPr>
          <p:cNvPr id="7" name="Picture 6"/>
          <p:cNvPicPr>
            <a:picLocks noChangeAspect="1"/>
          </p:cNvPicPr>
          <p:nvPr/>
        </p:nvPicPr>
        <p:blipFill>
          <a:blip r:embed="rId6"/>
          <a:stretch>
            <a:fillRect/>
          </a:stretch>
        </p:blipFill>
        <p:spPr>
          <a:xfrm>
            <a:off x="1232999" y="1399595"/>
            <a:ext cx="5952783" cy="2797325"/>
          </a:xfrm>
          <a:prstGeom prst="rect">
            <a:avLst/>
          </a:prstGeom>
        </p:spPr>
      </p:pic>
      <p:pic>
        <p:nvPicPr>
          <p:cNvPr id="8" name="Picture 7"/>
          <p:cNvPicPr>
            <a:picLocks noChangeAspect="1"/>
          </p:cNvPicPr>
          <p:nvPr/>
        </p:nvPicPr>
        <p:blipFill>
          <a:blip r:embed="rId7"/>
          <a:stretch>
            <a:fillRect/>
          </a:stretch>
        </p:blipFill>
        <p:spPr>
          <a:xfrm>
            <a:off x="4691226" y="4386539"/>
            <a:ext cx="1378747" cy="1937012"/>
          </a:xfrm>
          <a:prstGeom prst="rect">
            <a:avLst/>
          </a:prstGeom>
        </p:spPr>
      </p:pic>
      <p:pic>
        <p:nvPicPr>
          <p:cNvPr id="10" name="Picture 9"/>
          <p:cNvPicPr>
            <a:picLocks noChangeAspect="1"/>
          </p:cNvPicPr>
          <p:nvPr/>
        </p:nvPicPr>
        <p:blipFill>
          <a:blip r:embed="rId8"/>
          <a:stretch>
            <a:fillRect/>
          </a:stretch>
        </p:blipFill>
        <p:spPr>
          <a:xfrm>
            <a:off x="2569212" y="4342605"/>
            <a:ext cx="1347632" cy="1912509"/>
          </a:xfrm>
          <a:prstGeom prst="rect">
            <a:avLst/>
          </a:prstGeom>
        </p:spPr>
      </p:pic>
      <p:sp>
        <p:nvSpPr>
          <p:cNvPr id="11" name="TextBox 10"/>
          <p:cNvSpPr txBox="1"/>
          <p:nvPr/>
        </p:nvSpPr>
        <p:spPr>
          <a:xfrm>
            <a:off x="2569212" y="6317847"/>
            <a:ext cx="1468120" cy="400110"/>
          </a:xfrm>
          <a:prstGeom prst="rect">
            <a:avLst/>
          </a:prstGeom>
          <a:solidFill>
            <a:schemeClr val="bg1"/>
          </a:solidFill>
        </p:spPr>
        <p:txBody>
          <a:bodyPr wrap="square" rtlCol="0">
            <a:spAutoFit/>
          </a:bodyPr>
          <a:lstStyle/>
          <a:p>
            <a:r>
              <a:rPr lang="en-US" sz="1000" dirty="0"/>
              <a:t>Dr. Alona </a:t>
            </a:r>
            <a:r>
              <a:rPr lang="en-US" sz="1000" dirty="0" err="1"/>
              <a:t>Angosta</a:t>
            </a:r>
            <a:endParaRPr lang="en-US" sz="1000" dirty="0"/>
          </a:p>
          <a:p>
            <a:r>
              <a:rPr lang="en-US" sz="1000" dirty="0"/>
              <a:t>AAPINA Past President</a:t>
            </a:r>
          </a:p>
        </p:txBody>
      </p:sp>
      <p:sp>
        <p:nvSpPr>
          <p:cNvPr id="12" name="TextBox 11"/>
          <p:cNvSpPr txBox="1"/>
          <p:nvPr/>
        </p:nvSpPr>
        <p:spPr>
          <a:xfrm>
            <a:off x="4638760" y="6380106"/>
            <a:ext cx="1904444" cy="400110"/>
          </a:xfrm>
          <a:prstGeom prst="rect">
            <a:avLst/>
          </a:prstGeom>
          <a:solidFill>
            <a:schemeClr val="bg1"/>
          </a:solidFill>
        </p:spPr>
        <p:txBody>
          <a:bodyPr wrap="square" rtlCol="0">
            <a:spAutoFit/>
          </a:bodyPr>
          <a:lstStyle/>
          <a:p>
            <a:r>
              <a:rPr lang="en-US" sz="1000" dirty="0"/>
              <a:t>Dr. Jeffrey </a:t>
            </a:r>
            <a:r>
              <a:rPr lang="en-US" sz="1000" dirty="0" err="1"/>
              <a:t>Kwong</a:t>
            </a:r>
            <a:endParaRPr lang="en-US" sz="1000" dirty="0"/>
          </a:p>
          <a:p>
            <a:r>
              <a:rPr lang="en-US" sz="1000" dirty="0"/>
              <a:t>Professor Rutgers University</a:t>
            </a:r>
          </a:p>
        </p:txBody>
      </p:sp>
    </p:spTree>
    <p:extLst>
      <p:ext uri="{BB962C8B-B14F-4D97-AF65-F5344CB8AC3E}">
        <p14:creationId xmlns:p14="http://schemas.microsoft.com/office/powerpoint/2010/main" val="590445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Resilience:</a:t>
            </a:r>
            <a:br>
              <a:rPr lang="en-US" dirty="0"/>
            </a:br>
            <a:r>
              <a:rPr lang="en-US" dirty="0"/>
              <a:t>PNAA AMIDST COVID-19</a:t>
            </a:r>
          </a:p>
        </p:txBody>
      </p:sp>
      <p:sp>
        <p:nvSpPr>
          <p:cNvPr id="5" name="Text Placeholder 4"/>
          <p:cNvSpPr>
            <a:spLocks noGrp="1"/>
          </p:cNvSpPr>
          <p:nvPr>
            <p:ph type="body" sz="quarter" idx="10"/>
          </p:nvPr>
        </p:nvSpPr>
        <p:spPr>
          <a:xfrm>
            <a:off x="3923323" y="186061"/>
            <a:ext cx="4376615" cy="1006429"/>
          </a:xfrm>
        </p:spPr>
        <p:txBody>
          <a:bodyPr/>
          <a:lstStyle/>
          <a:p>
            <a:r>
              <a:rPr lang="en-US" sz="6600" dirty="0"/>
              <a:t>PERFORM</a:t>
            </a:r>
          </a:p>
        </p:txBody>
      </p:sp>
      <p:sp>
        <p:nvSpPr>
          <p:cNvPr id="6" name="Text Placeholder 5"/>
          <p:cNvSpPr>
            <a:spLocks noGrp="1"/>
          </p:cNvSpPr>
          <p:nvPr>
            <p:ph type="body" sz="quarter" idx="11"/>
          </p:nvPr>
        </p:nvSpPr>
        <p:spPr/>
        <p:txBody>
          <a:bodyPr/>
          <a:lstStyle/>
          <a:p>
            <a:r>
              <a:rPr lang="en-US" dirty="0"/>
              <a:t>Why we persevere</a:t>
            </a:r>
          </a:p>
        </p:txBody>
      </p:sp>
      <p:sp>
        <p:nvSpPr>
          <p:cNvPr id="7" name="Text Placeholder 6"/>
          <p:cNvSpPr>
            <a:spLocks noGrp="1"/>
          </p:cNvSpPr>
          <p:nvPr>
            <p:ph type="body" sz="quarter" idx="12"/>
          </p:nvPr>
        </p:nvSpPr>
        <p:spPr>
          <a:xfrm>
            <a:off x="3663004" y="1007413"/>
            <a:ext cx="4940391" cy="1200329"/>
          </a:xfrm>
        </p:spPr>
        <p:txBody>
          <a:bodyPr/>
          <a:lstStyle/>
          <a:p>
            <a:r>
              <a:rPr lang="en-US" dirty="0"/>
              <a:t>#yon2020</a:t>
            </a:r>
          </a:p>
        </p:txBody>
      </p:sp>
    </p:spTree>
    <p:extLst>
      <p:ext uri="{BB962C8B-B14F-4D97-AF65-F5344CB8AC3E}">
        <p14:creationId xmlns:p14="http://schemas.microsoft.com/office/powerpoint/2010/main" val="987838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266323" y="408620"/>
            <a:ext cx="12356721" cy="590931"/>
          </a:xfrm>
        </p:spPr>
        <p:txBody>
          <a:bodyPr/>
          <a:lstStyle/>
          <a:p>
            <a:pPr algn="r"/>
            <a:r>
              <a:rPr lang="en-US" dirty="0"/>
              <a:t>STORIES OF </a:t>
            </a:r>
            <a:r>
              <a:rPr lang="en-US" dirty="0">
                <a:solidFill>
                  <a:srgbClr val="FF0000"/>
                </a:solidFill>
              </a:rPr>
              <a:t>R</a:t>
            </a:r>
            <a:r>
              <a:rPr lang="en-US" dirty="0"/>
              <a:t>ESILIENCE</a:t>
            </a:r>
          </a:p>
        </p:txBody>
      </p:sp>
      <p:sp>
        <p:nvSpPr>
          <p:cNvPr id="19" name="Text Placeholder 18"/>
          <p:cNvSpPr>
            <a:spLocks noGrp="1"/>
          </p:cNvSpPr>
          <p:nvPr>
            <p:ph type="body" sz="quarter" idx="14"/>
          </p:nvPr>
        </p:nvSpPr>
        <p:spPr>
          <a:xfrm>
            <a:off x="3934654" y="6370096"/>
            <a:ext cx="8097838" cy="480131"/>
          </a:xfrm>
        </p:spPr>
        <p:txBody>
          <a:bodyPr/>
          <a:lstStyle/>
          <a:p>
            <a:r>
              <a:rPr lang="en-US" sz="2800" dirty="0"/>
              <a:t>COVID-19 Task Force</a:t>
            </a:r>
          </a:p>
        </p:txBody>
      </p:sp>
      <p:sp>
        <p:nvSpPr>
          <p:cNvPr id="6" name="Slide Number Placeholder 5"/>
          <p:cNvSpPr>
            <a:spLocks noGrp="1"/>
          </p:cNvSpPr>
          <p:nvPr>
            <p:ph type="sldNum" sz="quarter" idx="4294967295"/>
          </p:nvPr>
        </p:nvSpPr>
        <p:spPr>
          <a:xfrm>
            <a:off x="11668125" y="6484938"/>
            <a:ext cx="523875" cy="365125"/>
          </a:xfrm>
        </p:spPr>
        <p:txBody>
          <a:bodyPr/>
          <a:lstStyle/>
          <a:p>
            <a:fld id="{4997E989-D798-4C62-8E93-3D2D613C2488}" type="slidenum">
              <a:rPr lang="en-US" smtClean="0"/>
              <a:pPr/>
              <a:t>22</a:t>
            </a:fld>
            <a:endParaRPr lang="en-US" dirty="0"/>
          </a:p>
        </p:txBody>
      </p:sp>
      <p:pic>
        <p:nvPicPr>
          <p:cNvPr id="18" name="Picture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pic>
        <p:nvPicPr>
          <p:cNvPr id="20" name="Picture 19"/>
          <p:cNvPicPr>
            <a:picLocks noChangeAspect="1"/>
          </p:cNvPicPr>
          <p:nvPr/>
        </p:nvPicPr>
        <p:blipFill>
          <a:blip r:embed="rId3"/>
          <a:stretch>
            <a:fillRect/>
          </a:stretch>
        </p:blipFill>
        <p:spPr>
          <a:xfrm>
            <a:off x="2389180" y="1044054"/>
            <a:ext cx="9540882" cy="5268641"/>
          </a:xfrm>
          <a:prstGeom prst="rect">
            <a:avLst/>
          </a:prstGeom>
        </p:spPr>
      </p:pic>
    </p:spTree>
    <p:extLst>
      <p:ext uri="{BB962C8B-B14F-4D97-AF65-F5344CB8AC3E}">
        <p14:creationId xmlns:p14="http://schemas.microsoft.com/office/powerpoint/2010/main" val="1547287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33400" y="254604"/>
            <a:ext cx="11658600" cy="590931"/>
          </a:xfrm>
        </p:spPr>
        <p:txBody>
          <a:bodyPr/>
          <a:lstStyle/>
          <a:p>
            <a:pPr algn="r"/>
            <a:r>
              <a:rPr lang="en-US" dirty="0"/>
              <a:t>BEYOND STORIES OF </a:t>
            </a:r>
            <a:r>
              <a:rPr lang="en-US" dirty="0">
                <a:solidFill>
                  <a:srgbClr val="FF0000"/>
                </a:solidFill>
              </a:rPr>
              <a:t>P</a:t>
            </a:r>
            <a:r>
              <a:rPr lang="en-US" dirty="0">
                <a:solidFill>
                  <a:schemeClr val="bg1"/>
                </a:solidFill>
              </a:rPr>
              <a:t>EOPLE</a:t>
            </a:r>
          </a:p>
        </p:txBody>
      </p:sp>
      <p:sp>
        <p:nvSpPr>
          <p:cNvPr id="6" name="Text Placeholder 5"/>
          <p:cNvSpPr>
            <a:spLocks noGrp="1"/>
          </p:cNvSpPr>
          <p:nvPr>
            <p:ph type="body" sz="quarter" idx="14"/>
          </p:nvPr>
        </p:nvSpPr>
        <p:spPr>
          <a:xfrm>
            <a:off x="3790462" y="5599526"/>
            <a:ext cx="6713415" cy="701731"/>
          </a:xfrm>
        </p:spPr>
        <p:txBody>
          <a:bodyPr/>
          <a:lstStyle/>
          <a:p>
            <a:pPr algn="l"/>
            <a:r>
              <a:rPr lang="en-US" sz="4400" b="0" dirty="0"/>
              <a:t>Virtual </a:t>
            </a:r>
            <a:r>
              <a:rPr lang="en-US" sz="4400" b="0" dirty="0" err="1"/>
              <a:t>Salo-Salo</a:t>
            </a:r>
            <a:endParaRPr lang="en-US" sz="4400" b="0"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pic>
        <p:nvPicPr>
          <p:cNvPr id="9" name="Picture 8"/>
          <p:cNvPicPr>
            <a:picLocks noChangeAspect="1"/>
          </p:cNvPicPr>
          <p:nvPr/>
        </p:nvPicPr>
        <p:blipFill>
          <a:blip r:embed="rId3"/>
          <a:stretch>
            <a:fillRect/>
          </a:stretch>
        </p:blipFill>
        <p:spPr>
          <a:xfrm>
            <a:off x="4004212" y="1435620"/>
            <a:ext cx="8028280" cy="3786085"/>
          </a:xfrm>
          <a:prstGeom prst="rect">
            <a:avLst/>
          </a:prstGeom>
        </p:spPr>
      </p:pic>
      <p:sp>
        <p:nvSpPr>
          <p:cNvPr id="10" name="Text Placeholder 5"/>
          <p:cNvSpPr txBox="1">
            <a:spLocks/>
          </p:cNvSpPr>
          <p:nvPr/>
        </p:nvSpPr>
        <p:spPr>
          <a:xfrm>
            <a:off x="214924" y="2345557"/>
            <a:ext cx="6713415" cy="2031325"/>
          </a:xfrm>
          <a:prstGeom prst="rect">
            <a:avLst/>
          </a:prstGeom>
        </p:spPr>
        <p:txBody>
          <a:bodyPr vert="horz" wrap="square" lIns="91440" tIns="45720" rIns="91440" bIns="45720" rtlCol="0">
            <a:spAutoFit/>
          </a:bodyPr>
          <a:lstStyle>
            <a:lvl1pPr marL="0" indent="0" algn="r" defTabSz="914400" rtl="0" eaLnBrk="1" latinLnBrk="0" hangingPunct="1">
              <a:lnSpc>
                <a:spcPct val="90000"/>
              </a:lnSpc>
              <a:spcBef>
                <a:spcPts val="0"/>
              </a:spcBef>
              <a:buFont typeface="Arial" panose="020B0604020202020204" pitchFamily="34" charset="0"/>
              <a:buNone/>
              <a:defRPr sz="2000" b="1" kern="1200">
                <a:solidFill>
                  <a:schemeClr val="bg1"/>
                </a:solidFill>
                <a:latin typeface="+mn-lt"/>
                <a:ea typeface="+mn-ea"/>
                <a:cs typeface="+mn-cs"/>
              </a:defRPr>
            </a:lvl1pPr>
            <a:lvl2pPr marL="0" indent="0" algn="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0" dirty="0"/>
              <a:t>Topics:</a:t>
            </a:r>
          </a:p>
          <a:p>
            <a:pPr marL="342900" indent="-342900" algn="l">
              <a:buFont typeface="Arial" panose="020B0604020202020204" pitchFamily="34" charset="0"/>
              <a:buChar char="•"/>
            </a:pPr>
            <a:r>
              <a:rPr lang="en-US" b="0" dirty="0"/>
              <a:t>Meet chapter leaders</a:t>
            </a:r>
          </a:p>
          <a:p>
            <a:pPr marL="342900" indent="-342900" algn="l">
              <a:buFont typeface="Arial" panose="020B0604020202020204" pitchFamily="34" charset="0"/>
              <a:buChar char="•"/>
            </a:pPr>
            <a:r>
              <a:rPr lang="en-US" b="0" dirty="0"/>
              <a:t>Dialogue with our Millennials</a:t>
            </a:r>
          </a:p>
          <a:p>
            <a:pPr marL="342900" indent="-342900" algn="l">
              <a:buFont typeface="Arial" panose="020B0604020202020204" pitchFamily="34" charset="0"/>
              <a:buChar char="•"/>
            </a:pPr>
            <a:r>
              <a:rPr lang="en-US" b="0" dirty="0"/>
              <a:t>CNO in our Region</a:t>
            </a:r>
          </a:p>
          <a:p>
            <a:pPr marL="342900" indent="-342900" algn="l">
              <a:buFont typeface="Arial" panose="020B0604020202020204" pitchFamily="34" charset="0"/>
              <a:buChar char="•"/>
            </a:pPr>
            <a:r>
              <a:rPr lang="en-US" b="0" dirty="0" err="1"/>
              <a:t>Townhall</a:t>
            </a:r>
            <a:r>
              <a:rPr lang="en-US" b="0" dirty="0"/>
              <a:t> with our RVPs</a:t>
            </a:r>
          </a:p>
          <a:p>
            <a:pPr marL="342900" indent="-342900" algn="l">
              <a:buFont typeface="Arial" panose="020B0604020202020204" pitchFamily="34" charset="0"/>
              <a:buChar char="•"/>
            </a:pPr>
            <a:r>
              <a:rPr lang="en-US" b="0" dirty="0"/>
              <a:t>Recipe for Thanksgiving</a:t>
            </a:r>
          </a:p>
          <a:p>
            <a:pPr algn="l"/>
            <a:endParaRPr lang="en-US" b="0" dirty="0"/>
          </a:p>
        </p:txBody>
      </p:sp>
    </p:spTree>
    <p:extLst>
      <p:ext uri="{BB962C8B-B14F-4D97-AF65-F5344CB8AC3E}">
        <p14:creationId xmlns:p14="http://schemas.microsoft.com/office/powerpoint/2010/main" val="3843752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392822" y="410168"/>
            <a:ext cx="9448658" cy="978729"/>
          </a:xfrm>
        </p:spPr>
        <p:txBody>
          <a:bodyPr/>
          <a:lstStyle/>
          <a:p>
            <a:r>
              <a:rPr lang="en-US" sz="3200" dirty="0"/>
              <a:t>VIRTUAL INDUCTIONS: PNA LOCAL CHAPTERS</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81539" y="35030"/>
            <a:ext cx="1469292" cy="1021158"/>
          </a:xfrm>
          <a:prstGeom prst="rect">
            <a:avLst/>
          </a:prstGeom>
        </p:spPr>
      </p:pic>
      <p:pic>
        <p:nvPicPr>
          <p:cNvPr id="5" name="Picture 4"/>
          <p:cNvPicPr>
            <a:picLocks noChangeAspect="1"/>
          </p:cNvPicPr>
          <p:nvPr/>
        </p:nvPicPr>
        <p:blipFill>
          <a:blip r:embed="rId3"/>
          <a:stretch>
            <a:fillRect/>
          </a:stretch>
        </p:blipFill>
        <p:spPr>
          <a:xfrm>
            <a:off x="2565400" y="1073338"/>
            <a:ext cx="3804920" cy="2111929"/>
          </a:xfrm>
          <a:prstGeom prst="rect">
            <a:avLst/>
          </a:prstGeom>
        </p:spPr>
      </p:pic>
      <p:pic>
        <p:nvPicPr>
          <p:cNvPr id="6" name="Picture 5"/>
          <p:cNvPicPr>
            <a:picLocks noChangeAspect="1"/>
          </p:cNvPicPr>
          <p:nvPr/>
        </p:nvPicPr>
        <p:blipFill>
          <a:blip r:embed="rId4"/>
          <a:stretch>
            <a:fillRect/>
          </a:stretch>
        </p:blipFill>
        <p:spPr>
          <a:xfrm>
            <a:off x="6370320" y="1073337"/>
            <a:ext cx="3203892" cy="2111929"/>
          </a:xfrm>
          <a:prstGeom prst="rect">
            <a:avLst/>
          </a:prstGeom>
        </p:spPr>
      </p:pic>
      <p:pic>
        <p:nvPicPr>
          <p:cNvPr id="7" name="Picture 6"/>
          <p:cNvPicPr/>
          <p:nvPr/>
        </p:nvPicPr>
        <p:blipFill>
          <a:blip r:embed="rId5"/>
          <a:stretch>
            <a:fillRect/>
          </a:stretch>
        </p:blipFill>
        <p:spPr>
          <a:xfrm>
            <a:off x="2565402" y="3185267"/>
            <a:ext cx="3718388" cy="1828693"/>
          </a:xfrm>
          <a:prstGeom prst="rect">
            <a:avLst/>
          </a:prstGeom>
        </p:spPr>
      </p:pic>
      <p:pic>
        <p:nvPicPr>
          <p:cNvPr id="9" name="Picture 8"/>
          <p:cNvPicPr/>
          <p:nvPr/>
        </p:nvPicPr>
        <p:blipFill>
          <a:blip r:embed="rId6"/>
          <a:stretch>
            <a:fillRect/>
          </a:stretch>
        </p:blipFill>
        <p:spPr>
          <a:xfrm>
            <a:off x="6283790" y="2847330"/>
            <a:ext cx="3290422" cy="2166630"/>
          </a:xfrm>
          <a:prstGeom prst="rect">
            <a:avLst/>
          </a:prstGeom>
        </p:spPr>
      </p:pic>
    </p:spTree>
    <p:extLst>
      <p:ext uri="{BB962C8B-B14F-4D97-AF65-F5344CB8AC3E}">
        <p14:creationId xmlns:p14="http://schemas.microsoft.com/office/powerpoint/2010/main" val="1419642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304800" y="1478622"/>
            <a:ext cx="3714704" cy="424732"/>
          </a:xfrm>
        </p:spPr>
        <p:txBody>
          <a:bodyPr/>
          <a:lstStyle/>
          <a:p>
            <a:r>
              <a:rPr lang="en-US" dirty="0"/>
              <a:t>REVENUE</a:t>
            </a:r>
          </a:p>
        </p:txBody>
      </p:sp>
      <p:sp>
        <p:nvSpPr>
          <p:cNvPr id="19" name="Content Placeholder 18"/>
          <p:cNvSpPr>
            <a:spLocks noGrp="1"/>
          </p:cNvSpPr>
          <p:nvPr>
            <p:ph idx="14"/>
          </p:nvPr>
        </p:nvSpPr>
        <p:spPr>
          <a:xfrm>
            <a:off x="4168631" y="1478622"/>
            <a:ext cx="3840480" cy="424732"/>
          </a:xfrm>
        </p:spPr>
        <p:txBody>
          <a:bodyPr/>
          <a:lstStyle/>
          <a:p>
            <a:r>
              <a:rPr lang="en-US" dirty="0"/>
              <a:t>RESOURCE</a:t>
            </a:r>
          </a:p>
        </p:txBody>
      </p:sp>
      <p:sp>
        <p:nvSpPr>
          <p:cNvPr id="20" name="Content Placeholder 19"/>
          <p:cNvSpPr>
            <a:spLocks noGrp="1"/>
          </p:cNvSpPr>
          <p:nvPr>
            <p:ph idx="15"/>
          </p:nvPr>
        </p:nvSpPr>
        <p:spPr>
          <a:xfrm>
            <a:off x="8158238" y="1478622"/>
            <a:ext cx="3773077" cy="424732"/>
          </a:xfrm>
        </p:spPr>
        <p:txBody>
          <a:bodyPr/>
          <a:lstStyle/>
          <a:p>
            <a:r>
              <a:rPr lang="en-US" dirty="0"/>
              <a:t>RESILIENT WORKFORCE</a:t>
            </a:r>
          </a:p>
        </p:txBody>
      </p:sp>
      <p:sp>
        <p:nvSpPr>
          <p:cNvPr id="21" name="Text Placeholder 20"/>
          <p:cNvSpPr>
            <a:spLocks noGrp="1"/>
          </p:cNvSpPr>
          <p:nvPr>
            <p:ph type="body" sz="quarter" idx="16"/>
          </p:nvPr>
        </p:nvSpPr>
        <p:spPr>
          <a:xfrm>
            <a:off x="2879003" y="419100"/>
            <a:ext cx="9084398" cy="646331"/>
          </a:xfrm>
        </p:spPr>
        <p:txBody>
          <a:bodyPr/>
          <a:lstStyle/>
          <a:p>
            <a:r>
              <a:rPr lang="en-US" sz="4000" dirty="0"/>
              <a:t>REIMAGINE</a:t>
            </a:r>
          </a:p>
        </p:txBody>
      </p:sp>
      <p:pic>
        <p:nvPicPr>
          <p:cNvPr id="23" name="Picture 2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pic>
        <p:nvPicPr>
          <p:cNvPr id="24" name="Picture 23"/>
          <p:cNvPicPr>
            <a:picLocks noChangeAspect="1"/>
          </p:cNvPicPr>
          <p:nvPr/>
        </p:nvPicPr>
        <p:blipFill>
          <a:blip r:embed="rId3"/>
          <a:stretch>
            <a:fillRect/>
          </a:stretch>
        </p:blipFill>
        <p:spPr>
          <a:xfrm>
            <a:off x="538743" y="3406285"/>
            <a:ext cx="3831420" cy="1704099"/>
          </a:xfrm>
          <a:prstGeom prst="rect">
            <a:avLst/>
          </a:prstGeom>
        </p:spPr>
      </p:pic>
      <p:pic>
        <p:nvPicPr>
          <p:cNvPr id="25" name="Picture 24"/>
          <p:cNvPicPr/>
          <p:nvPr/>
        </p:nvPicPr>
        <p:blipFill>
          <a:blip r:embed="rId4"/>
          <a:stretch>
            <a:fillRect/>
          </a:stretch>
        </p:blipFill>
        <p:spPr>
          <a:xfrm>
            <a:off x="609189" y="2122404"/>
            <a:ext cx="3740620" cy="1219001"/>
          </a:xfrm>
          <a:prstGeom prst="rect">
            <a:avLst/>
          </a:prstGeom>
          <a:ln>
            <a:solidFill>
              <a:schemeClr val="accent1"/>
            </a:solidFill>
          </a:ln>
        </p:spPr>
      </p:pic>
      <p:pic>
        <p:nvPicPr>
          <p:cNvPr id="26" name="Picture 25"/>
          <p:cNvPicPr>
            <a:picLocks noChangeAspect="1"/>
          </p:cNvPicPr>
          <p:nvPr/>
        </p:nvPicPr>
        <p:blipFill>
          <a:blip r:embed="rId5"/>
          <a:stretch>
            <a:fillRect/>
          </a:stretch>
        </p:blipFill>
        <p:spPr>
          <a:xfrm>
            <a:off x="4733039" y="2170751"/>
            <a:ext cx="3014685" cy="3357587"/>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658134" y="2170751"/>
            <a:ext cx="2906639" cy="3875518"/>
          </a:xfrm>
          <a:prstGeom prst="rect">
            <a:avLst/>
          </a:prstGeom>
        </p:spPr>
      </p:pic>
    </p:spTree>
    <p:extLst>
      <p:ext uri="{BB962C8B-B14F-4D97-AF65-F5344CB8AC3E}">
        <p14:creationId xmlns:p14="http://schemas.microsoft.com/office/powerpoint/2010/main" val="618273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Kindness:</a:t>
            </a:r>
            <a:br>
              <a:rPr lang="en-US" dirty="0"/>
            </a:br>
            <a:r>
              <a:rPr lang="en-US" dirty="0"/>
              <a:t>HEAL OUR NURSES</a:t>
            </a:r>
          </a:p>
        </p:txBody>
      </p:sp>
      <p:sp>
        <p:nvSpPr>
          <p:cNvPr id="5" name="Text Placeholder 4"/>
          <p:cNvSpPr>
            <a:spLocks noGrp="1"/>
          </p:cNvSpPr>
          <p:nvPr>
            <p:ph type="body" sz="quarter" idx="10"/>
          </p:nvPr>
        </p:nvSpPr>
        <p:spPr>
          <a:xfrm>
            <a:off x="3923323" y="186061"/>
            <a:ext cx="4376615" cy="1006429"/>
          </a:xfrm>
        </p:spPr>
        <p:txBody>
          <a:bodyPr/>
          <a:lstStyle/>
          <a:p>
            <a:r>
              <a:rPr lang="en-US" sz="6600" dirty="0"/>
              <a:t>HONOR</a:t>
            </a:r>
          </a:p>
        </p:txBody>
      </p:sp>
      <p:sp>
        <p:nvSpPr>
          <p:cNvPr id="6" name="Text Placeholder 5"/>
          <p:cNvSpPr>
            <a:spLocks noGrp="1"/>
          </p:cNvSpPr>
          <p:nvPr>
            <p:ph type="body" sz="quarter" idx="11"/>
          </p:nvPr>
        </p:nvSpPr>
        <p:spPr/>
        <p:txBody>
          <a:bodyPr/>
          <a:lstStyle/>
          <a:p>
            <a:r>
              <a:rPr lang="en-US" dirty="0"/>
              <a:t>Why we care</a:t>
            </a:r>
          </a:p>
        </p:txBody>
      </p:sp>
      <p:sp>
        <p:nvSpPr>
          <p:cNvPr id="7" name="Text Placeholder 6"/>
          <p:cNvSpPr>
            <a:spLocks noGrp="1"/>
          </p:cNvSpPr>
          <p:nvPr>
            <p:ph type="body" sz="quarter" idx="12"/>
          </p:nvPr>
        </p:nvSpPr>
        <p:spPr>
          <a:xfrm>
            <a:off x="3663004" y="1007413"/>
            <a:ext cx="4940391" cy="1200329"/>
          </a:xfrm>
        </p:spPr>
        <p:txBody>
          <a:bodyPr/>
          <a:lstStyle/>
          <a:p>
            <a:r>
              <a:rPr lang="en-US" dirty="0"/>
              <a:t>#yon2020</a:t>
            </a:r>
          </a:p>
        </p:txBody>
      </p:sp>
    </p:spTree>
    <p:extLst>
      <p:ext uri="{BB962C8B-B14F-4D97-AF65-F5344CB8AC3E}">
        <p14:creationId xmlns:p14="http://schemas.microsoft.com/office/powerpoint/2010/main" val="2106569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266323" y="408620"/>
            <a:ext cx="12356721" cy="590931"/>
          </a:xfrm>
        </p:spPr>
        <p:txBody>
          <a:bodyPr/>
          <a:lstStyle/>
          <a:p>
            <a:pPr algn="r"/>
            <a:r>
              <a:rPr lang="en-US" dirty="0"/>
              <a:t>STORIES OF </a:t>
            </a:r>
            <a:r>
              <a:rPr lang="en-US" dirty="0">
                <a:solidFill>
                  <a:srgbClr val="FF0000"/>
                </a:solidFill>
              </a:rPr>
              <a:t>K</a:t>
            </a:r>
            <a:r>
              <a:rPr lang="en-US" dirty="0">
                <a:solidFill>
                  <a:schemeClr val="bg1"/>
                </a:solidFill>
              </a:rPr>
              <a:t>INDNESS</a:t>
            </a:r>
          </a:p>
        </p:txBody>
      </p:sp>
      <p:sp>
        <p:nvSpPr>
          <p:cNvPr id="19" name="Text Placeholder 18"/>
          <p:cNvSpPr>
            <a:spLocks noGrp="1"/>
          </p:cNvSpPr>
          <p:nvPr>
            <p:ph type="body" sz="quarter" idx="14"/>
          </p:nvPr>
        </p:nvSpPr>
        <p:spPr>
          <a:xfrm>
            <a:off x="3934654" y="6370096"/>
            <a:ext cx="8097838" cy="480131"/>
          </a:xfrm>
        </p:spPr>
        <p:txBody>
          <a:bodyPr/>
          <a:lstStyle/>
          <a:p>
            <a:r>
              <a:rPr lang="en-US" sz="2800" dirty="0"/>
              <a:t>OUR PNAA CHAPTER MEMBERS</a:t>
            </a:r>
          </a:p>
        </p:txBody>
      </p:sp>
      <p:sp>
        <p:nvSpPr>
          <p:cNvPr id="6" name="Slide Number Placeholder 5"/>
          <p:cNvSpPr>
            <a:spLocks noGrp="1"/>
          </p:cNvSpPr>
          <p:nvPr>
            <p:ph type="sldNum" sz="quarter" idx="4294967295"/>
          </p:nvPr>
        </p:nvSpPr>
        <p:spPr>
          <a:xfrm>
            <a:off x="11668125" y="6484938"/>
            <a:ext cx="523875" cy="365125"/>
          </a:xfrm>
        </p:spPr>
        <p:txBody>
          <a:bodyPr/>
          <a:lstStyle/>
          <a:p>
            <a:fld id="{4997E989-D798-4C62-8E93-3D2D613C2488}" type="slidenum">
              <a:rPr lang="en-US" smtClean="0"/>
              <a:pPr/>
              <a:t>27</a:t>
            </a:fld>
            <a:endParaRPr lang="en-US" dirty="0"/>
          </a:p>
        </p:txBody>
      </p:sp>
      <p:pic>
        <p:nvPicPr>
          <p:cNvPr id="18" name="Picture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989" y="1111945"/>
            <a:ext cx="9148011" cy="5145756"/>
          </a:xfrm>
          <a:prstGeom prst="rect">
            <a:avLst/>
          </a:prstGeom>
        </p:spPr>
      </p:pic>
    </p:spTree>
    <p:extLst>
      <p:ext uri="{BB962C8B-B14F-4D97-AF65-F5344CB8AC3E}">
        <p14:creationId xmlns:p14="http://schemas.microsoft.com/office/powerpoint/2010/main" val="2141992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094162" y="6392302"/>
            <a:ext cx="8097838" cy="480131"/>
          </a:xfrm>
        </p:spPr>
        <p:txBody>
          <a:bodyPr/>
          <a:lstStyle/>
          <a:p>
            <a:pPr algn="l"/>
            <a:r>
              <a:rPr lang="en-US" sz="2800" dirty="0"/>
              <a:t>GRATEFULNESS</a:t>
            </a:r>
          </a:p>
        </p:txBody>
      </p:sp>
      <p:pic>
        <p:nvPicPr>
          <p:cNvPr id="6" name="Picture 5"/>
          <p:cNvPicPr>
            <a:picLocks noChangeAspect="1"/>
          </p:cNvPicPr>
          <p:nvPr/>
        </p:nvPicPr>
        <p:blipFill>
          <a:blip r:embed="rId2"/>
          <a:stretch>
            <a:fillRect/>
          </a:stretch>
        </p:blipFill>
        <p:spPr>
          <a:xfrm>
            <a:off x="3324204" y="3341840"/>
            <a:ext cx="2809896" cy="2724170"/>
          </a:xfrm>
          <a:prstGeom prst="rect">
            <a:avLst/>
          </a:prstGeom>
        </p:spPr>
      </p:pic>
      <p:pic>
        <p:nvPicPr>
          <p:cNvPr id="7" name="Picture 6"/>
          <p:cNvPicPr>
            <a:picLocks noChangeAspect="1"/>
          </p:cNvPicPr>
          <p:nvPr/>
        </p:nvPicPr>
        <p:blipFill>
          <a:blip r:embed="rId3"/>
          <a:stretch>
            <a:fillRect/>
          </a:stretch>
        </p:blipFill>
        <p:spPr>
          <a:xfrm>
            <a:off x="8185314" y="2794149"/>
            <a:ext cx="2757508" cy="3819553"/>
          </a:xfrm>
          <a:prstGeom prst="rect">
            <a:avLst/>
          </a:prstGeom>
        </p:spPr>
      </p:pic>
      <p:pic>
        <p:nvPicPr>
          <p:cNvPr id="8" name="Picture 7"/>
          <p:cNvPicPr>
            <a:picLocks noChangeAspect="1"/>
          </p:cNvPicPr>
          <p:nvPr/>
        </p:nvPicPr>
        <p:blipFill>
          <a:blip r:embed="rId4"/>
          <a:stretch>
            <a:fillRect/>
          </a:stretch>
        </p:blipFill>
        <p:spPr>
          <a:xfrm>
            <a:off x="15573" y="1730525"/>
            <a:ext cx="3143273" cy="4191031"/>
          </a:xfrm>
          <a:prstGeom prst="rect">
            <a:avLst/>
          </a:prstGeom>
        </p:spPr>
      </p:pic>
      <p:pic>
        <p:nvPicPr>
          <p:cNvPr id="11" name="Picture 10"/>
          <p:cNvPicPr>
            <a:picLocks noChangeAspect="1"/>
          </p:cNvPicPr>
          <p:nvPr/>
        </p:nvPicPr>
        <p:blipFill>
          <a:blip r:embed="rId5"/>
          <a:stretch>
            <a:fillRect/>
          </a:stretch>
        </p:blipFill>
        <p:spPr>
          <a:xfrm>
            <a:off x="6030830" y="961399"/>
            <a:ext cx="2271729" cy="4243419"/>
          </a:xfrm>
          <a:prstGeom prst="rect">
            <a:avLst/>
          </a:prstGeom>
        </p:spPr>
      </p:pic>
      <p:pic>
        <p:nvPicPr>
          <p:cNvPr id="13" name="Picture 2" descr="No photo description available."/>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b="5575"/>
          <a:stretch/>
        </p:blipFill>
        <p:spPr bwMode="auto">
          <a:xfrm>
            <a:off x="8779847" y="867557"/>
            <a:ext cx="3354392" cy="2367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hare and send this blessings ecard on Candlemas day. Free online A Candlemas Greeting Card For You ecards on Candlemas Candle Lanterns, Pillar Candles, Bougie Rose, Cute Candles, Prayer Cards, Burning Candle, Live Wallpapers, Christmas Pictures, Hi Ligh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2672" y="712045"/>
            <a:ext cx="3288571" cy="252280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5"/>
          <p:cNvSpPr txBox="1">
            <a:spLocks/>
          </p:cNvSpPr>
          <p:nvPr/>
        </p:nvSpPr>
        <p:spPr>
          <a:xfrm>
            <a:off x="-266323" y="408620"/>
            <a:ext cx="12356721" cy="590931"/>
          </a:xfrm>
          <a:prstGeom prst="rect">
            <a:avLst/>
          </a:prstGeom>
        </p:spPr>
        <p:txBody>
          <a:bodyPr vert="horz" wrap="square" lIns="91440" tIns="45720" rIns="91440" bIns="45720" rtlCol="0" anchor="ctr">
            <a:spAutoFit/>
          </a:bodyPr>
          <a:lstStyle>
            <a:lvl1pPr marL="231775" indent="-231775" algn="l" defTabSz="914400" rtl="0" eaLnBrk="1" latinLnBrk="0" hangingPunct="1">
              <a:lnSpc>
                <a:spcPct val="90000"/>
              </a:lnSpc>
              <a:spcBef>
                <a:spcPts val="0"/>
              </a:spcBef>
              <a:buFont typeface="Arial" panose="020B0604020202020204" pitchFamily="34" charset="0"/>
              <a:buNone/>
              <a:defRPr sz="3600" b="0" kern="1200" baseline="0">
                <a:gradFill>
                  <a:gsLst>
                    <a:gs pos="0">
                      <a:schemeClr val="accent1">
                        <a:lumMod val="5000"/>
                        <a:lumOff val="95000"/>
                      </a:schemeClr>
                    </a:gs>
                    <a:gs pos="100000">
                      <a:schemeClr val="bg1"/>
                    </a:gs>
                  </a:gsLst>
                  <a:lin ang="5400000" scaled="1"/>
                </a:gradFill>
                <a:latin typeface="+mn-lt"/>
                <a:ea typeface="+mn-ea"/>
                <a:cs typeface="+mn-cs"/>
              </a:defRPr>
            </a:lvl1pPr>
            <a:lvl2pPr marL="109538" indent="0" algn="l" defTabSz="914400" rtl="0" eaLnBrk="1" latinLnBrk="0" hangingPunct="1">
              <a:lnSpc>
                <a:spcPct val="90000"/>
              </a:lnSpc>
              <a:spcBef>
                <a:spcPts val="0"/>
              </a:spcBef>
              <a:buFont typeface="Arial" panose="020B0604020202020204" pitchFamily="34" charset="0"/>
              <a:buNone/>
              <a:defRPr sz="3600" b="1" kern="1200">
                <a:gradFill>
                  <a:gsLst>
                    <a:gs pos="0">
                      <a:schemeClr val="accent1">
                        <a:lumMod val="5000"/>
                        <a:lumOff val="95000"/>
                      </a:schemeClr>
                    </a:gs>
                    <a:gs pos="100000">
                      <a:schemeClr val="bg1"/>
                    </a:gs>
                  </a:gsLst>
                  <a:lin ang="5400000" scaled="1"/>
                </a:gra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STORIES OF </a:t>
            </a:r>
            <a:r>
              <a:rPr lang="en-US">
                <a:solidFill>
                  <a:srgbClr val="FF0000"/>
                </a:solidFill>
              </a:rPr>
              <a:t>K</a:t>
            </a:r>
            <a:r>
              <a:rPr lang="en-US">
                <a:solidFill>
                  <a:schemeClr val="bg1"/>
                </a:solidFill>
              </a:rPr>
              <a:t>INDNESS</a:t>
            </a:r>
            <a:endParaRPr lang="en-US" dirty="0">
              <a:solidFill>
                <a:schemeClr val="bg1"/>
              </a:solidFill>
            </a:endParaRPr>
          </a:p>
        </p:txBody>
      </p:sp>
      <p:pic>
        <p:nvPicPr>
          <p:cNvPr id="10" name="Picture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spTree>
    <p:extLst>
      <p:ext uri="{BB962C8B-B14F-4D97-AF65-F5344CB8AC3E}">
        <p14:creationId xmlns:p14="http://schemas.microsoft.com/office/powerpoint/2010/main" val="339651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266323" y="408620"/>
            <a:ext cx="12356721" cy="590931"/>
          </a:xfrm>
        </p:spPr>
        <p:txBody>
          <a:bodyPr/>
          <a:lstStyle/>
          <a:p>
            <a:pPr algn="r"/>
            <a:r>
              <a:rPr lang="en-US" dirty="0"/>
              <a:t>BEYOND STORIES OF </a:t>
            </a:r>
            <a:r>
              <a:rPr lang="en-US" dirty="0">
                <a:solidFill>
                  <a:srgbClr val="FF0000"/>
                </a:solidFill>
              </a:rPr>
              <a:t>K</a:t>
            </a:r>
            <a:r>
              <a:rPr lang="en-US" dirty="0">
                <a:solidFill>
                  <a:schemeClr val="bg1"/>
                </a:solidFill>
              </a:rPr>
              <a:t>INDNESS</a:t>
            </a:r>
          </a:p>
        </p:txBody>
      </p:sp>
      <p:sp>
        <p:nvSpPr>
          <p:cNvPr id="19" name="Text Placeholder 18"/>
          <p:cNvSpPr>
            <a:spLocks noGrp="1"/>
          </p:cNvSpPr>
          <p:nvPr>
            <p:ph type="body" sz="quarter" idx="14"/>
          </p:nvPr>
        </p:nvSpPr>
        <p:spPr>
          <a:xfrm>
            <a:off x="3934654" y="6370096"/>
            <a:ext cx="8097838" cy="480131"/>
          </a:xfrm>
        </p:spPr>
        <p:txBody>
          <a:bodyPr/>
          <a:lstStyle/>
          <a:p>
            <a:r>
              <a:rPr lang="en-US" sz="2800" dirty="0"/>
              <a:t>VIRTUAL FUNDRAISING</a:t>
            </a:r>
          </a:p>
        </p:txBody>
      </p:sp>
      <p:sp>
        <p:nvSpPr>
          <p:cNvPr id="6" name="Slide Number Placeholder 5"/>
          <p:cNvSpPr>
            <a:spLocks noGrp="1"/>
          </p:cNvSpPr>
          <p:nvPr>
            <p:ph type="sldNum" sz="quarter" idx="4294967295"/>
          </p:nvPr>
        </p:nvSpPr>
        <p:spPr>
          <a:xfrm>
            <a:off x="11668125" y="6484938"/>
            <a:ext cx="523875" cy="365125"/>
          </a:xfrm>
        </p:spPr>
        <p:txBody>
          <a:bodyPr/>
          <a:lstStyle/>
          <a:p>
            <a:fld id="{4997E989-D798-4C62-8E93-3D2D613C2488}" type="slidenum">
              <a:rPr lang="en-US" smtClean="0"/>
              <a:pPr/>
              <a:t>29</a:t>
            </a:fld>
            <a:endParaRPr lang="en-US" dirty="0"/>
          </a:p>
        </p:txBody>
      </p:sp>
      <p:pic>
        <p:nvPicPr>
          <p:cNvPr id="2" name="Picture 1"/>
          <p:cNvPicPr>
            <a:picLocks noChangeAspect="1"/>
          </p:cNvPicPr>
          <p:nvPr/>
        </p:nvPicPr>
        <p:blipFill>
          <a:blip r:embed="rId2"/>
          <a:stretch>
            <a:fillRect/>
          </a:stretch>
        </p:blipFill>
        <p:spPr>
          <a:xfrm>
            <a:off x="6904963" y="1157304"/>
            <a:ext cx="5207283" cy="5212628"/>
          </a:xfrm>
          <a:prstGeom prst="rect">
            <a:avLst/>
          </a:prstGeom>
        </p:spPr>
      </p:pic>
      <p:pic>
        <p:nvPicPr>
          <p:cNvPr id="3" name="Picture 2"/>
          <p:cNvPicPr>
            <a:picLocks noChangeAspect="1"/>
          </p:cNvPicPr>
          <p:nvPr/>
        </p:nvPicPr>
        <p:blipFill>
          <a:blip r:embed="rId3"/>
          <a:stretch>
            <a:fillRect/>
          </a:stretch>
        </p:blipFill>
        <p:spPr>
          <a:xfrm>
            <a:off x="2371009" y="1209479"/>
            <a:ext cx="4512104" cy="435667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spTree>
    <p:extLst>
      <p:ext uri="{BB962C8B-B14F-4D97-AF65-F5344CB8AC3E}">
        <p14:creationId xmlns:p14="http://schemas.microsoft.com/office/powerpoint/2010/main" val="49658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04800" y="2690336"/>
            <a:ext cx="11887200" cy="1477328"/>
          </a:xfrm>
        </p:spPr>
        <p:txBody>
          <a:bodyPr/>
          <a:lstStyle/>
          <a:p>
            <a:r>
              <a:rPr lang="en-US" sz="3200" b="1" dirty="0"/>
              <a:t>“</a:t>
            </a:r>
            <a:r>
              <a:rPr lang="en-US" sz="3200" dirty="0"/>
              <a:t>IF YOU WANT SOMEONE TO REMEMBER YOUR MESSAGE – </a:t>
            </a:r>
            <a:br>
              <a:rPr lang="en-US" sz="3200" dirty="0"/>
            </a:br>
            <a:r>
              <a:rPr lang="en-US" sz="3200" dirty="0"/>
              <a:t>IN A PRESENTATION, AN ARTICLE, OR A REPORT–</a:t>
            </a:r>
          </a:p>
          <a:p>
            <a:pPr lvl="1" indent="122238"/>
            <a:r>
              <a:rPr lang="en-US" sz="3200" dirty="0"/>
              <a:t>TELL THEM A STORY.”</a:t>
            </a:r>
          </a:p>
        </p:txBody>
      </p:sp>
      <p:sp>
        <p:nvSpPr>
          <p:cNvPr id="3" name="Text Placeholder 2"/>
          <p:cNvSpPr>
            <a:spLocks noGrp="1"/>
          </p:cNvSpPr>
          <p:nvPr>
            <p:ph type="body" sz="quarter" idx="14"/>
          </p:nvPr>
        </p:nvSpPr>
        <p:spPr>
          <a:xfrm>
            <a:off x="3865562" y="5276808"/>
            <a:ext cx="8097838" cy="369332"/>
          </a:xfrm>
        </p:spPr>
        <p:txBody>
          <a:bodyPr/>
          <a:lstStyle/>
          <a:p>
            <a:r>
              <a:rPr lang="en-US" dirty="0"/>
              <a:t>—RACHEL GILLETT, FAST COMPANY</a:t>
            </a:r>
          </a:p>
        </p:txBody>
      </p:sp>
      <p:sp>
        <p:nvSpPr>
          <p:cNvPr id="2" name="Slide Number Placeholder 1"/>
          <p:cNvSpPr>
            <a:spLocks noGrp="1"/>
          </p:cNvSpPr>
          <p:nvPr>
            <p:ph type="sldNum" sz="quarter" idx="4294967295"/>
          </p:nvPr>
        </p:nvSpPr>
        <p:spPr>
          <a:xfrm>
            <a:off x="11760200" y="6465888"/>
            <a:ext cx="431800" cy="365125"/>
          </a:xfrm>
          <a:prstGeom prst="rect">
            <a:avLst/>
          </a:prstGeom>
        </p:spPr>
        <p:txBody>
          <a:bodyPr/>
          <a:lstStyle/>
          <a:p>
            <a:fld id="{5AE1514C-5E56-4738-A1FF-4B1CFD2A3E36}" type="slidenum">
              <a:rPr lang="en-US" smtClean="0"/>
              <a:pPr/>
              <a:t>3</a:t>
            </a:fld>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4646" y="29072"/>
            <a:ext cx="1469292" cy="1021158"/>
          </a:xfrm>
          <a:prstGeom prst="rect">
            <a:avLst/>
          </a:prstGeom>
        </p:spPr>
      </p:pic>
    </p:spTree>
    <p:extLst>
      <p:ext uri="{BB962C8B-B14F-4D97-AF65-F5344CB8AC3E}">
        <p14:creationId xmlns:p14="http://schemas.microsoft.com/office/powerpoint/2010/main" val="23761056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760200" y="6492875"/>
            <a:ext cx="431800" cy="365125"/>
          </a:xfrm>
          <a:prstGeom prst="rect">
            <a:avLst/>
          </a:prstGeom>
        </p:spPr>
        <p:txBody>
          <a:bodyPr/>
          <a:lstStyle/>
          <a:p>
            <a:fld id="{5AE1514C-5E56-4738-A1FF-4B1CFD2A3E36}" type="slidenum">
              <a:rPr lang="en-US" smtClean="0"/>
              <a:pPr/>
              <a:t>30</a:t>
            </a:fld>
            <a:endParaRPr lang="en-US" dirty="0"/>
          </a:p>
        </p:txBody>
      </p:sp>
      <p:sp>
        <p:nvSpPr>
          <p:cNvPr id="4" name="Text Placeholder 3"/>
          <p:cNvSpPr>
            <a:spLocks noGrp="1"/>
          </p:cNvSpPr>
          <p:nvPr>
            <p:ph type="body" sz="quarter" idx="4294967295"/>
          </p:nvPr>
        </p:nvSpPr>
        <p:spPr>
          <a:xfrm>
            <a:off x="4430224" y="2787159"/>
            <a:ext cx="8097837" cy="368300"/>
          </a:xfrm>
        </p:spPr>
        <p:txBody>
          <a:bodyPr/>
          <a:lstStyle/>
          <a:p>
            <a:r>
              <a:rPr lang="en-US" dirty="0"/>
              <a:t>—LEVAR BURTON</a:t>
            </a:r>
          </a:p>
          <a:p>
            <a:endParaRPr lang="en-US" dirty="0"/>
          </a:p>
        </p:txBody>
      </p:sp>
      <p:sp>
        <p:nvSpPr>
          <p:cNvPr id="7" name="Text Placeholder 6"/>
          <p:cNvSpPr>
            <a:spLocks noGrp="1"/>
          </p:cNvSpPr>
          <p:nvPr>
            <p:ph type="body" sz="quarter" idx="4294967295"/>
          </p:nvPr>
        </p:nvSpPr>
        <p:spPr>
          <a:xfrm>
            <a:off x="317500" y="1344857"/>
            <a:ext cx="11658600" cy="1089025"/>
          </a:xfrm>
        </p:spPr>
        <p:txBody>
          <a:bodyPr/>
          <a:lstStyle/>
          <a:p>
            <a:r>
              <a:rPr lang="en-US" dirty="0"/>
              <a:t>BECAUSE STORYTELLING, </a:t>
            </a:r>
            <a:br>
              <a:rPr lang="en-US" dirty="0"/>
            </a:br>
            <a:r>
              <a:rPr lang="en-US" dirty="0"/>
              <a:t>AND VISUAL STORYTELLING, </a:t>
            </a:r>
            <a:br>
              <a:rPr lang="en-US" dirty="0"/>
            </a:br>
            <a:r>
              <a:rPr lang="en-US" dirty="0"/>
              <a:t>WAS PUT IN THE HANDS OF EVERYBODY,</a:t>
            </a:r>
          </a:p>
          <a:p>
            <a:pPr lvl="1"/>
            <a:r>
              <a:rPr lang="en-US" dirty="0"/>
              <a:t>WE HAVE ALL NOW BECOME STORYTELLERS.</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78939" y="4212410"/>
            <a:ext cx="5918200" cy="2083206"/>
          </a:xfrm>
          <a:prstGeom prst="rect">
            <a:avLst/>
          </a:prstGeom>
        </p:spPr>
      </p:pic>
    </p:spTree>
    <p:extLst>
      <p:ext uri="{BB962C8B-B14F-4D97-AF65-F5344CB8AC3E}">
        <p14:creationId xmlns:p14="http://schemas.microsoft.com/office/powerpoint/2010/main" val="62731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661779" y="127365"/>
            <a:ext cx="9340820" cy="954107"/>
          </a:xfrm>
        </p:spPr>
        <p:txBody>
          <a:bodyPr/>
          <a:lstStyle/>
          <a:p>
            <a:pPr>
              <a:lnSpc>
                <a:spcPct val="100000"/>
              </a:lnSpc>
              <a:spcAft>
                <a:spcPts val="0"/>
              </a:spcAft>
            </a:pPr>
            <a:r>
              <a:rPr lang="en-US" sz="2800" dirty="0"/>
              <a:t>BEYOND THE COVID-19 </a:t>
            </a:r>
            <a:r>
              <a:rPr lang="en-US" sz="2800" dirty="0">
                <a:solidFill>
                  <a:srgbClr val="FF0000"/>
                </a:solidFill>
              </a:rPr>
              <a:t>S</a:t>
            </a:r>
            <a:r>
              <a:rPr lang="en-US" sz="2800" dirty="0"/>
              <a:t>TORY</a:t>
            </a:r>
          </a:p>
          <a:p>
            <a:pPr>
              <a:lnSpc>
                <a:spcPct val="100000"/>
              </a:lnSpc>
              <a:spcAft>
                <a:spcPts val="0"/>
              </a:spcAft>
            </a:pPr>
            <a:r>
              <a:rPr lang="en-US" sz="2800" dirty="0"/>
              <a:t>Travelling Historian &amp; Journal</a:t>
            </a:r>
          </a:p>
        </p:txBody>
      </p:sp>
      <p:sp>
        <p:nvSpPr>
          <p:cNvPr id="6" name="Slide Number Placeholder 5"/>
          <p:cNvSpPr>
            <a:spLocks noGrp="1"/>
          </p:cNvSpPr>
          <p:nvPr>
            <p:ph type="sldNum" sz="quarter" idx="4"/>
          </p:nvPr>
        </p:nvSpPr>
        <p:spPr/>
        <p:txBody>
          <a:bodyPr/>
          <a:lstStyle/>
          <a:p>
            <a:fld id="{4997E989-D798-4C62-8E93-3D2D613C2488}" type="slidenum">
              <a:rPr lang="en-US" smtClean="0"/>
              <a:pPr/>
              <a:t>31</a:t>
            </a:fld>
            <a:endParaRPr lang="en-US" dirty="0"/>
          </a:p>
        </p:txBody>
      </p:sp>
      <p:pic>
        <p:nvPicPr>
          <p:cNvPr id="8" name="Picture 7"/>
          <p:cNvPicPr>
            <a:picLocks noChangeAspect="1"/>
          </p:cNvPicPr>
          <p:nvPr/>
        </p:nvPicPr>
        <p:blipFill>
          <a:blip r:embed="rId2"/>
          <a:stretch>
            <a:fillRect/>
          </a:stretch>
        </p:blipFill>
        <p:spPr>
          <a:xfrm>
            <a:off x="0" y="4112"/>
            <a:ext cx="4995783" cy="685388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807437236"/>
              </p:ext>
            </p:extLst>
          </p:nvPr>
        </p:nvGraphicFramePr>
        <p:xfrm>
          <a:off x="5154789" y="1181811"/>
          <a:ext cx="3504974" cy="5370184"/>
        </p:xfrm>
        <a:graphic>
          <a:graphicData uri="http://schemas.openxmlformats.org/drawingml/2006/table">
            <a:tbl>
              <a:tblPr>
                <a:tableStyleId>{5C22544A-7EE6-4342-B048-85BDC9FD1C3A}</a:tableStyleId>
              </a:tblPr>
              <a:tblGrid>
                <a:gridCol w="1624555">
                  <a:extLst>
                    <a:ext uri="{9D8B030D-6E8A-4147-A177-3AD203B41FA5}">
                      <a16:colId xmlns:a16="http://schemas.microsoft.com/office/drawing/2014/main" val="1007523488"/>
                    </a:ext>
                  </a:extLst>
                </a:gridCol>
                <a:gridCol w="1880419">
                  <a:extLst>
                    <a:ext uri="{9D8B030D-6E8A-4147-A177-3AD203B41FA5}">
                      <a16:colId xmlns:a16="http://schemas.microsoft.com/office/drawing/2014/main" val="2765988121"/>
                    </a:ext>
                  </a:extLst>
                </a:gridCol>
              </a:tblGrid>
              <a:tr h="292777">
                <a:tc>
                  <a:txBody>
                    <a:bodyPr/>
                    <a:lstStyle/>
                    <a:p>
                      <a:pPr algn="ctr" fontAlgn="t"/>
                      <a:r>
                        <a:rPr lang="en-US" sz="1600" u="none" strike="noStrike" dirty="0">
                          <a:effectLst/>
                        </a:rPr>
                        <a:t>Advocate</a:t>
                      </a:r>
                      <a:endParaRPr lang="en-US" sz="1600" b="0" i="0" u="none" strike="noStrike" dirty="0">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Heritage</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1429588856"/>
                  </a:ext>
                </a:extLst>
              </a:tr>
              <a:tr h="292777">
                <a:tc>
                  <a:txBody>
                    <a:bodyPr/>
                    <a:lstStyle/>
                    <a:p>
                      <a:pPr algn="ctr" fontAlgn="b"/>
                      <a:r>
                        <a:rPr lang="en-US" sz="1600" u="none" strike="noStrike">
                          <a:effectLst/>
                        </a:rPr>
                        <a:t>Agility</a:t>
                      </a:r>
                      <a:endParaRPr lang="en-US" sz="1600" b="0" i="0" u="none" strike="noStrike">
                        <a:solidFill>
                          <a:srgbClr val="000000"/>
                        </a:solidFill>
                        <a:effectLst/>
                        <a:latin typeface="Calibri" panose="020F0502020204030204" pitchFamily="34" charset="0"/>
                      </a:endParaRPr>
                    </a:p>
                  </a:txBody>
                  <a:tcPr marL="4540" marR="4540" marT="4540" marB="0" anchor="b"/>
                </a:tc>
                <a:tc>
                  <a:txBody>
                    <a:bodyPr/>
                    <a:lstStyle/>
                    <a:p>
                      <a:pPr algn="ctr" fontAlgn="t"/>
                      <a:r>
                        <a:rPr lang="en-US" sz="1600" u="none" strike="noStrike">
                          <a:effectLst/>
                        </a:rPr>
                        <a:t>Hope</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921546105"/>
                  </a:ext>
                </a:extLst>
              </a:tr>
              <a:tr h="292777">
                <a:tc>
                  <a:txBody>
                    <a:bodyPr/>
                    <a:lstStyle/>
                    <a:p>
                      <a:pPr algn="ctr" fontAlgn="t"/>
                      <a:r>
                        <a:rPr lang="en-US" sz="1600" u="none" strike="noStrike">
                          <a:effectLst/>
                        </a:rPr>
                        <a:t>Bayanihan</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Joy</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2839483255"/>
                  </a:ext>
                </a:extLst>
              </a:tr>
              <a:tr h="292777">
                <a:tc>
                  <a:txBody>
                    <a:bodyPr/>
                    <a:lstStyle/>
                    <a:p>
                      <a:pPr algn="ctr" fontAlgn="t"/>
                      <a:r>
                        <a:rPr lang="en-US" sz="1600" u="none" strike="noStrike">
                          <a:effectLst/>
                        </a:rPr>
                        <a:t>Brave</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dirty="0">
                          <a:effectLst/>
                        </a:rPr>
                        <a:t>Kindness</a:t>
                      </a:r>
                      <a:endParaRPr lang="en-US" sz="1600" b="0" i="0" u="none" strike="noStrike" dirty="0">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3642765519"/>
                  </a:ext>
                </a:extLst>
              </a:tr>
              <a:tr h="292777">
                <a:tc>
                  <a:txBody>
                    <a:bodyPr/>
                    <a:lstStyle/>
                    <a:p>
                      <a:pPr algn="ctr" fontAlgn="t"/>
                      <a:r>
                        <a:rPr lang="en-US" sz="1600" u="none" strike="noStrike" dirty="0">
                          <a:effectLst/>
                        </a:rPr>
                        <a:t>Camaraderie</a:t>
                      </a:r>
                      <a:endParaRPr lang="en-US" sz="1600" b="0" i="0" u="none" strike="noStrike" dirty="0">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Loyalty</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279574786"/>
                  </a:ext>
                </a:extLst>
              </a:tr>
              <a:tr h="292777">
                <a:tc>
                  <a:txBody>
                    <a:bodyPr/>
                    <a:lstStyle/>
                    <a:p>
                      <a:pPr algn="ctr" fontAlgn="t"/>
                      <a:r>
                        <a:rPr lang="en-US" sz="1600" u="none" strike="noStrike" dirty="0">
                          <a:effectLst/>
                        </a:rPr>
                        <a:t>Caring</a:t>
                      </a:r>
                      <a:endParaRPr lang="en-US" sz="1600" b="0" i="0" u="none" strike="noStrike" dirty="0">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Mentorship</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3939891786"/>
                  </a:ext>
                </a:extLst>
              </a:tr>
              <a:tr h="292777">
                <a:tc>
                  <a:txBody>
                    <a:bodyPr/>
                    <a:lstStyle/>
                    <a:p>
                      <a:pPr algn="ctr" fontAlgn="t"/>
                      <a:r>
                        <a:rPr lang="en-US" sz="1600" u="none" strike="noStrike" dirty="0">
                          <a:effectLst/>
                        </a:rPr>
                        <a:t>Compassionate</a:t>
                      </a:r>
                      <a:endParaRPr lang="en-US" sz="1600" b="0" i="0" u="none" strike="noStrike" dirty="0">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Nurturing</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3245600958"/>
                  </a:ext>
                </a:extLst>
              </a:tr>
              <a:tr h="292777">
                <a:tc>
                  <a:txBody>
                    <a:bodyPr/>
                    <a:lstStyle/>
                    <a:p>
                      <a:pPr algn="ctr" fontAlgn="t"/>
                      <a:r>
                        <a:rPr lang="en-US" sz="1600" u="none" strike="noStrike">
                          <a:effectLst/>
                        </a:rPr>
                        <a:t>Commitment</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Passionate</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2707046610"/>
                  </a:ext>
                </a:extLst>
              </a:tr>
              <a:tr h="292777">
                <a:tc>
                  <a:txBody>
                    <a:bodyPr/>
                    <a:lstStyle/>
                    <a:p>
                      <a:pPr algn="ctr" fontAlgn="t"/>
                      <a:r>
                        <a:rPr lang="en-US" sz="1600" u="none" strike="noStrike">
                          <a:effectLst/>
                        </a:rPr>
                        <a:t>Creative</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Perseverance</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3295631070"/>
                  </a:ext>
                </a:extLst>
              </a:tr>
              <a:tr h="292777">
                <a:tc>
                  <a:txBody>
                    <a:bodyPr/>
                    <a:lstStyle/>
                    <a:p>
                      <a:pPr algn="ctr" fontAlgn="t"/>
                      <a:r>
                        <a:rPr lang="en-US" sz="1600" u="none" strike="noStrike">
                          <a:effectLst/>
                        </a:rPr>
                        <a:t>Damayan</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Resilient</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3671087855"/>
                  </a:ext>
                </a:extLst>
              </a:tr>
              <a:tr h="579957">
                <a:tc>
                  <a:txBody>
                    <a:bodyPr/>
                    <a:lstStyle/>
                    <a:p>
                      <a:pPr algn="ctr" fontAlgn="t"/>
                      <a:r>
                        <a:rPr lang="en-US" sz="1600" u="none" strike="noStrike">
                          <a:effectLst/>
                        </a:rPr>
                        <a:t>Decent with Integriy</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Respect for Elders</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4132956166"/>
                  </a:ext>
                </a:extLst>
              </a:tr>
              <a:tr h="292777">
                <a:tc>
                  <a:txBody>
                    <a:bodyPr/>
                    <a:lstStyle/>
                    <a:p>
                      <a:pPr algn="ctr" fontAlgn="t"/>
                      <a:r>
                        <a:rPr lang="en-US" sz="1600" u="none" strike="noStrike">
                          <a:effectLst/>
                        </a:rPr>
                        <a:t>Empower</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Resourceful</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2490706400"/>
                  </a:ext>
                </a:extLst>
              </a:tr>
              <a:tr h="492063">
                <a:tc>
                  <a:txBody>
                    <a:bodyPr/>
                    <a:lstStyle/>
                    <a:p>
                      <a:pPr algn="ctr" fontAlgn="t"/>
                      <a:r>
                        <a:rPr lang="en-US" sz="1600" u="none" strike="noStrike">
                          <a:effectLst/>
                        </a:rPr>
                        <a:t>Engage</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dirty="0">
                          <a:effectLst/>
                        </a:rPr>
                        <a:t>Sense of Humor</a:t>
                      </a:r>
                      <a:endParaRPr lang="en-US" sz="1600" b="0" i="0" u="none" strike="noStrike" dirty="0">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1216603010"/>
                  </a:ext>
                </a:extLst>
              </a:tr>
              <a:tr h="492063">
                <a:tc>
                  <a:txBody>
                    <a:bodyPr/>
                    <a:lstStyle/>
                    <a:p>
                      <a:pPr algn="ctr" fontAlgn="t"/>
                      <a:r>
                        <a:rPr lang="en-US" sz="1600" u="none" strike="noStrike">
                          <a:effectLst/>
                        </a:rPr>
                        <a:t>Excellence</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Sense of Family</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558499897"/>
                  </a:ext>
                </a:extLst>
              </a:tr>
              <a:tr h="292777">
                <a:tc>
                  <a:txBody>
                    <a:bodyPr/>
                    <a:lstStyle/>
                    <a:p>
                      <a:pPr algn="ctr" fontAlgn="t"/>
                      <a:r>
                        <a:rPr lang="en-US" sz="1600" u="none" strike="noStrike">
                          <a:effectLst/>
                        </a:rPr>
                        <a:t>Faith</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t"/>
                      <a:r>
                        <a:rPr lang="en-US" sz="1600" u="none" strike="noStrike">
                          <a:effectLst/>
                        </a:rPr>
                        <a:t>Volunteerisn</a:t>
                      </a:r>
                      <a:endParaRPr lang="en-US" sz="1600" b="0" i="0" u="none" strike="noStrike">
                        <a:solidFill>
                          <a:srgbClr val="000000"/>
                        </a:solidFill>
                        <a:effectLst/>
                        <a:latin typeface="Calibri" panose="020F0502020204030204" pitchFamily="34" charset="0"/>
                      </a:endParaRPr>
                    </a:p>
                  </a:txBody>
                  <a:tcPr marL="4540" marR="4540" marT="4540" marB="0"/>
                </a:tc>
                <a:extLst>
                  <a:ext uri="{0D108BD9-81ED-4DB2-BD59-A6C34878D82A}">
                    <a16:rowId xmlns:a16="http://schemas.microsoft.com/office/drawing/2014/main" val="1401725712"/>
                  </a:ext>
                </a:extLst>
              </a:tr>
              <a:tr h="292777">
                <a:tc>
                  <a:txBody>
                    <a:bodyPr/>
                    <a:lstStyle/>
                    <a:p>
                      <a:pPr algn="ctr" fontAlgn="t"/>
                      <a:r>
                        <a:rPr lang="en-US" sz="1600" u="none" strike="noStrike">
                          <a:effectLst/>
                        </a:rPr>
                        <a:t>Grit</a:t>
                      </a:r>
                      <a:endParaRPr lang="en-US" sz="1600" b="0" i="0" u="none" strike="noStrike">
                        <a:solidFill>
                          <a:srgbClr val="000000"/>
                        </a:solidFill>
                        <a:effectLst/>
                        <a:latin typeface="Calibri" panose="020F0502020204030204" pitchFamily="34" charset="0"/>
                      </a:endParaRPr>
                    </a:p>
                  </a:txBody>
                  <a:tcPr marL="4540" marR="4540" marT="4540" marB="0"/>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4540" marR="4540" marT="4540" marB="0" anchor="b"/>
                </a:tc>
                <a:extLst>
                  <a:ext uri="{0D108BD9-81ED-4DB2-BD59-A6C34878D82A}">
                    <a16:rowId xmlns:a16="http://schemas.microsoft.com/office/drawing/2014/main" val="2761159620"/>
                  </a:ext>
                </a:extLst>
              </a:tr>
            </a:tbl>
          </a:graphicData>
        </a:graphic>
      </p:graphicFrame>
      <p:pic>
        <p:nvPicPr>
          <p:cNvPr id="11" name="Picture 10"/>
          <p:cNvPicPr>
            <a:picLocks noChangeAspect="1"/>
          </p:cNvPicPr>
          <p:nvPr/>
        </p:nvPicPr>
        <p:blipFill>
          <a:blip r:embed="rId3"/>
          <a:stretch>
            <a:fillRect/>
          </a:stretch>
        </p:blipFill>
        <p:spPr>
          <a:xfrm rot="1071907">
            <a:off x="9039797" y="1243474"/>
            <a:ext cx="2538431" cy="3500463"/>
          </a:xfrm>
          <a:prstGeom prst="rect">
            <a:avLst/>
          </a:prstGeom>
        </p:spPr>
      </p:pic>
      <p:pic>
        <p:nvPicPr>
          <p:cNvPr id="12" name="Picture 11"/>
          <p:cNvPicPr>
            <a:picLocks noChangeAspect="1"/>
          </p:cNvPicPr>
          <p:nvPr/>
        </p:nvPicPr>
        <p:blipFill>
          <a:blip r:embed="rId4"/>
          <a:stretch>
            <a:fillRect/>
          </a:stretch>
        </p:blipFill>
        <p:spPr>
          <a:xfrm>
            <a:off x="9172625" y="2498450"/>
            <a:ext cx="2881334" cy="3829078"/>
          </a:xfrm>
          <a:prstGeom prst="rect">
            <a:avLst/>
          </a:prstGeom>
        </p:spPr>
      </p:pic>
      <p:sp>
        <p:nvSpPr>
          <p:cNvPr id="13" name="TextBox 12"/>
          <p:cNvSpPr txBox="1"/>
          <p:nvPr/>
        </p:nvSpPr>
        <p:spPr>
          <a:xfrm>
            <a:off x="9236598" y="2172005"/>
            <a:ext cx="2440787" cy="369332"/>
          </a:xfrm>
          <a:prstGeom prst="rect">
            <a:avLst/>
          </a:prstGeom>
          <a:noFill/>
        </p:spPr>
        <p:txBody>
          <a:bodyPr wrap="square" rtlCol="0">
            <a:spAutoFit/>
          </a:bodyPr>
          <a:lstStyle/>
          <a:p>
            <a:r>
              <a:rPr lang="en-US" b="1" dirty="0">
                <a:solidFill>
                  <a:srgbClr val="FF0000"/>
                </a:solidFill>
              </a:rPr>
              <a:t>What is your Spark?</a:t>
            </a:r>
          </a:p>
        </p:txBody>
      </p:sp>
    </p:spTree>
    <p:extLst>
      <p:ext uri="{BB962C8B-B14F-4D97-AF65-F5344CB8AC3E}">
        <p14:creationId xmlns:p14="http://schemas.microsoft.com/office/powerpoint/2010/main" val="570476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33400" y="254604"/>
            <a:ext cx="11658600" cy="590931"/>
          </a:xfrm>
        </p:spPr>
        <p:txBody>
          <a:bodyPr/>
          <a:lstStyle/>
          <a:p>
            <a:pPr algn="r"/>
            <a:r>
              <a:rPr lang="en-US" dirty="0"/>
              <a:t>BEYOND STORIES OF </a:t>
            </a:r>
            <a:r>
              <a:rPr lang="en-US" dirty="0">
                <a:solidFill>
                  <a:srgbClr val="FF0000"/>
                </a:solidFill>
              </a:rPr>
              <a:t>P</a:t>
            </a:r>
            <a:r>
              <a:rPr lang="en-US" dirty="0">
                <a:solidFill>
                  <a:schemeClr val="bg1"/>
                </a:solidFill>
              </a:rPr>
              <a:t>EOPLE</a:t>
            </a:r>
          </a:p>
        </p:txBody>
      </p:sp>
      <p:sp>
        <p:nvSpPr>
          <p:cNvPr id="6" name="Text Placeholder 5"/>
          <p:cNvSpPr>
            <a:spLocks noGrp="1"/>
          </p:cNvSpPr>
          <p:nvPr>
            <p:ph type="body" sz="quarter" idx="14"/>
          </p:nvPr>
        </p:nvSpPr>
        <p:spPr>
          <a:xfrm>
            <a:off x="2289018" y="6206980"/>
            <a:ext cx="9645081" cy="535531"/>
          </a:xfrm>
        </p:spPr>
        <p:txBody>
          <a:bodyPr/>
          <a:lstStyle/>
          <a:p>
            <a:r>
              <a:rPr lang="en-US" sz="3200" b="0" dirty="0"/>
              <a:t>History of PNAA’s 55 Chapters</a:t>
            </a:r>
          </a:p>
        </p:txBody>
      </p:sp>
      <p:pic>
        <p:nvPicPr>
          <p:cNvPr id="4" name="Picture 3"/>
          <p:cNvPicPr>
            <a:picLocks noChangeAspect="1"/>
          </p:cNvPicPr>
          <p:nvPr/>
        </p:nvPicPr>
        <p:blipFill>
          <a:blip r:embed="rId2"/>
          <a:stretch>
            <a:fillRect/>
          </a:stretch>
        </p:blipFill>
        <p:spPr>
          <a:xfrm>
            <a:off x="2837657" y="940423"/>
            <a:ext cx="4895886" cy="4267231"/>
          </a:xfrm>
          <a:prstGeom prst="rect">
            <a:avLst/>
          </a:prstGeom>
        </p:spPr>
      </p:pic>
      <p:pic>
        <p:nvPicPr>
          <p:cNvPr id="7" name="Picture 6"/>
          <p:cNvPicPr>
            <a:picLocks noChangeAspect="1"/>
          </p:cNvPicPr>
          <p:nvPr/>
        </p:nvPicPr>
        <p:blipFill>
          <a:blip r:embed="rId3"/>
          <a:stretch>
            <a:fillRect/>
          </a:stretch>
        </p:blipFill>
        <p:spPr>
          <a:xfrm>
            <a:off x="7733543" y="845535"/>
            <a:ext cx="4200556" cy="530546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sp>
        <p:nvSpPr>
          <p:cNvPr id="10" name="Text Placeholder 5"/>
          <p:cNvSpPr txBox="1">
            <a:spLocks/>
          </p:cNvSpPr>
          <p:nvPr/>
        </p:nvSpPr>
        <p:spPr>
          <a:xfrm>
            <a:off x="219152" y="2015706"/>
            <a:ext cx="2453388" cy="2419124"/>
          </a:xfrm>
          <a:prstGeom prst="rect">
            <a:avLst/>
          </a:prstGeom>
        </p:spPr>
        <p:txBody>
          <a:bodyPr vert="horz" wrap="square" lIns="91440" tIns="45720" rIns="91440" bIns="45720" rtlCol="0">
            <a:spAutoFit/>
          </a:bodyPr>
          <a:lstStyle>
            <a:lvl1pPr marL="0" indent="0" algn="r" defTabSz="914400" rtl="0" eaLnBrk="1" latinLnBrk="0" hangingPunct="1">
              <a:lnSpc>
                <a:spcPct val="90000"/>
              </a:lnSpc>
              <a:spcBef>
                <a:spcPts val="0"/>
              </a:spcBef>
              <a:buFont typeface="Arial" panose="020B0604020202020204" pitchFamily="34" charset="0"/>
              <a:buNone/>
              <a:defRPr sz="2000" b="1" kern="1200">
                <a:solidFill>
                  <a:schemeClr val="bg1"/>
                </a:solidFill>
                <a:latin typeface="+mn-lt"/>
                <a:ea typeface="+mn-ea"/>
                <a:cs typeface="+mn-cs"/>
              </a:defRPr>
            </a:lvl1pPr>
            <a:lvl2pPr marL="0" indent="0" algn="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0" dirty="0"/>
              <a:t>DIGITAL NARRATIVE: VIDEO</a:t>
            </a:r>
          </a:p>
          <a:p>
            <a:pPr algn="l"/>
            <a:endParaRPr lang="en-US" sz="2400" b="0" dirty="0"/>
          </a:p>
          <a:p>
            <a:pPr algn="l"/>
            <a:r>
              <a:rPr lang="en-US" sz="2400" b="0" dirty="0"/>
              <a:t>BOOK: HISTORY OF PNA CHAPTERS</a:t>
            </a:r>
          </a:p>
        </p:txBody>
      </p:sp>
    </p:spTree>
    <p:extLst>
      <p:ext uri="{BB962C8B-B14F-4D97-AF65-F5344CB8AC3E}">
        <p14:creationId xmlns:p14="http://schemas.microsoft.com/office/powerpoint/2010/main" val="4035674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266323" y="408620"/>
            <a:ext cx="12356721" cy="590931"/>
          </a:xfrm>
        </p:spPr>
        <p:txBody>
          <a:bodyPr/>
          <a:lstStyle/>
          <a:p>
            <a:pPr algn="r"/>
            <a:r>
              <a:rPr lang="en-US" dirty="0"/>
              <a:t>BEYOND STORIES OF </a:t>
            </a:r>
            <a:r>
              <a:rPr lang="en-US" dirty="0">
                <a:solidFill>
                  <a:srgbClr val="FF0000"/>
                </a:solidFill>
              </a:rPr>
              <a:t>R</a:t>
            </a:r>
            <a:r>
              <a:rPr lang="en-US" dirty="0"/>
              <a:t>ESILIENCE</a:t>
            </a:r>
          </a:p>
        </p:txBody>
      </p:sp>
      <p:sp>
        <p:nvSpPr>
          <p:cNvPr id="19" name="Text Placeholder 18"/>
          <p:cNvSpPr>
            <a:spLocks noGrp="1"/>
          </p:cNvSpPr>
          <p:nvPr>
            <p:ph type="body" sz="quarter" idx="14"/>
          </p:nvPr>
        </p:nvSpPr>
        <p:spPr>
          <a:xfrm>
            <a:off x="1260987" y="6370096"/>
            <a:ext cx="10771505" cy="424732"/>
          </a:xfrm>
        </p:spPr>
        <p:txBody>
          <a:bodyPr/>
          <a:lstStyle/>
          <a:p>
            <a:r>
              <a:rPr lang="en-US" sz="2400" dirty="0"/>
              <a:t>COVID-19 TASK FORCE: TEAM RESILIENCE</a:t>
            </a:r>
          </a:p>
        </p:txBody>
      </p:sp>
      <p:sp>
        <p:nvSpPr>
          <p:cNvPr id="6" name="Slide Number Placeholder 5"/>
          <p:cNvSpPr>
            <a:spLocks noGrp="1"/>
          </p:cNvSpPr>
          <p:nvPr>
            <p:ph type="sldNum" sz="quarter" idx="4294967295"/>
          </p:nvPr>
        </p:nvSpPr>
        <p:spPr>
          <a:xfrm>
            <a:off x="11668125" y="6484938"/>
            <a:ext cx="523875" cy="365125"/>
          </a:xfrm>
        </p:spPr>
        <p:txBody>
          <a:bodyPr/>
          <a:lstStyle/>
          <a:p>
            <a:fld id="{4997E989-D798-4C62-8E93-3D2D613C2488}" type="slidenum">
              <a:rPr lang="en-US" smtClean="0"/>
              <a:pPr/>
              <a:t>33</a:t>
            </a:fld>
            <a:endParaRPr lang="en-US" dirty="0"/>
          </a:p>
        </p:txBody>
      </p:sp>
      <p:pic>
        <p:nvPicPr>
          <p:cNvPr id="18" name="Picture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pic>
        <p:nvPicPr>
          <p:cNvPr id="9" name="Picture 8"/>
          <p:cNvPicPr/>
          <p:nvPr/>
        </p:nvPicPr>
        <p:blipFill>
          <a:blip r:embed="rId3"/>
          <a:stretch>
            <a:fillRect/>
          </a:stretch>
        </p:blipFill>
        <p:spPr>
          <a:xfrm>
            <a:off x="6436866" y="1177780"/>
            <a:ext cx="5438140" cy="560070"/>
          </a:xfrm>
          <a:prstGeom prst="rect">
            <a:avLst/>
          </a:prstGeom>
          <a:ln>
            <a:solidFill>
              <a:schemeClr val="accent1"/>
            </a:solidFill>
          </a:ln>
        </p:spPr>
      </p:pic>
      <p:pic>
        <p:nvPicPr>
          <p:cNvPr id="2050" name="Picture 2" descr="Image may contain: text that says 'SHARE YOUR VOICE TAKE THE PROJECT FIRSTLINE SURVEY We want to hear from you about your infection prevention and control (IPC) training interests, needs, and preferences. Please go to: bit.ly/3dMZfn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99334" y="2047057"/>
            <a:ext cx="4440382" cy="37223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60987" y="2049360"/>
            <a:ext cx="6073495" cy="3720060"/>
          </a:xfrm>
          <a:prstGeom prst="rect">
            <a:avLst/>
          </a:prstGeom>
        </p:spPr>
      </p:pic>
      <p:sp>
        <p:nvSpPr>
          <p:cNvPr id="11" name="Text Placeholder 18"/>
          <p:cNvSpPr txBox="1">
            <a:spLocks/>
          </p:cNvSpPr>
          <p:nvPr/>
        </p:nvSpPr>
        <p:spPr>
          <a:xfrm>
            <a:off x="788156" y="5832115"/>
            <a:ext cx="10771505" cy="424732"/>
          </a:xfrm>
          <a:prstGeom prst="rect">
            <a:avLst/>
          </a:prstGeom>
        </p:spPr>
        <p:txBody>
          <a:bodyPr vert="horz" wrap="square" lIns="91440" tIns="45720" rIns="91440" bIns="45720" rtlCol="0">
            <a:spAutoFit/>
          </a:bodyPr>
          <a:lstStyle>
            <a:lvl1pPr marL="0" indent="0" algn="r" defTabSz="914400" rtl="0" eaLnBrk="1" latinLnBrk="0" hangingPunct="1">
              <a:lnSpc>
                <a:spcPct val="90000"/>
              </a:lnSpc>
              <a:spcBef>
                <a:spcPts val="0"/>
              </a:spcBef>
              <a:buFont typeface="Arial" panose="020B0604020202020204" pitchFamily="34" charset="0"/>
              <a:buNone/>
              <a:defRPr sz="2000" b="0" kern="1200">
                <a:solidFill>
                  <a:schemeClr val="bg1"/>
                </a:solidFill>
                <a:latin typeface="+mn-lt"/>
                <a:ea typeface="+mn-ea"/>
                <a:cs typeface="+mn-cs"/>
              </a:defRPr>
            </a:lvl1pPr>
            <a:lvl2pPr marL="0" indent="0" algn="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Kick-off Meeting with APIAHF Together with PNAA and PNAAF</a:t>
            </a:r>
          </a:p>
        </p:txBody>
      </p:sp>
    </p:spTree>
    <p:extLst>
      <p:ext uri="{BB962C8B-B14F-4D97-AF65-F5344CB8AC3E}">
        <p14:creationId xmlns:p14="http://schemas.microsoft.com/office/powerpoint/2010/main" val="4103167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533400" y="254604"/>
            <a:ext cx="11658600" cy="590931"/>
          </a:xfrm>
        </p:spPr>
        <p:txBody>
          <a:bodyPr/>
          <a:lstStyle/>
          <a:p>
            <a:pPr algn="r"/>
            <a:r>
              <a:rPr lang="en-US" dirty="0"/>
              <a:t>STORIES OF </a:t>
            </a:r>
            <a:r>
              <a:rPr lang="en-US" dirty="0">
                <a:solidFill>
                  <a:srgbClr val="FF0000"/>
                </a:solidFill>
              </a:rPr>
              <a:t>R</a:t>
            </a:r>
            <a:r>
              <a:rPr lang="en-US" dirty="0">
                <a:solidFill>
                  <a:schemeClr val="bg1"/>
                </a:solidFill>
              </a:rPr>
              <a:t>ESILIENCE</a:t>
            </a:r>
          </a:p>
        </p:txBody>
      </p:sp>
      <p:sp>
        <p:nvSpPr>
          <p:cNvPr id="6" name="Text Placeholder 5"/>
          <p:cNvSpPr>
            <a:spLocks noGrp="1"/>
          </p:cNvSpPr>
          <p:nvPr>
            <p:ph type="body" sz="quarter" idx="14"/>
          </p:nvPr>
        </p:nvSpPr>
        <p:spPr>
          <a:xfrm>
            <a:off x="999266" y="1680994"/>
            <a:ext cx="10726867" cy="923330"/>
          </a:xfrm>
        </p:spPr>
        <p:txBody>
          <a:bodyPr/>
          <a:lstStyle/>
          <a:p>
            <a:pPr algn="ctr"/>
            <a:r>
              <a:rPr lang="en-US" sz="3000" b="0" dirty="0"/>
              <a:t>Expand Mag-PCOR </a:t>
            </a:r>
            <a:r>
              <a:rPr lang="en-US" sz="3000" b="0" dirty="0" err="1"/>
              <a:t>Muna</a:t>
            </a:r>
            <a:r>
              <a:rPr lang="en-US" sz="3000" b="0" dirty="0"/>
              <a:t> </a:t>
            </a:r>
            <a:r>
              <a:rPr lang="en-US" sz="3000" b="0" dirty="0" err="1"/>
              <a:t>Tayo</a:t>
            </a:r>
            <a:r>
              <a:rPr lang="en-US" sz="3000" b="0" dirty="0"/>
              <a:t> in Partnership with </a:t>
            </a:r>
          </a:p>
          <a:p>
            <a:pPr algn="ctr"/>
            <a:r>
              <a:rPr lang="en-US" sz="3000" b="0" dirty="0"/>
              <a:t>Community Based Organization thru PNAA Governance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pic>
        <p:nvPicPr>
          <p:cNvPr id="9" name="Picture 8"/>
          <p:cNvPicPr>
            <a:picLocks noChangeAspect="1"/>
          </p:cNvPicPr>
          <p:nvPr/>
        </p:nvPicPr>
        <p:blipFill rotWithShape="1">
          <a:blip r:embed="rId3"/>
          <a:srcRect t="11829"/>
          <a:stretch/>
        </p:blipFill>
        <p:spPr>
          <a:xfrm>
            <a:off x="2692866" y="2736376"/>
            <a:ext cx="6571178" cy="3447713"/>
          </a:xfrm>
          <a:prstGeom prst="rect">
            <a:avLst/>
          </a:prstGeom>
        </p:spPr>
      </p:pic>
      <p:sp>
        <p:nvSpPr>
          <p:cNvPr id="12" name="Text Placeholder 18"/>
          <p:cNvSpPr txBox="1">
            <a:spLocks/>
          </p:cNvSpPr>
          <p:nvPr/>
        </p:nvSpPr>
        <p:spPr>
          <a:xfrm>
            <a:off x="1260987" y="6370096"/>
            <a:ext cx="10771505" cy="424732"/>
          </a:xfrm>
          <a:prstGeom prst="rect">
            <a:avLst/>
          </a:prstGeom>
        </p:spPr>
        <p:txBody>
          <a:bodyPr vert="horz" wrap="square" lIns="91440" tIns="45720" rIns="91440" bIns="45720" rtlCol="0">
            <a:spAutoFit/>
          </a:bodyPr>
          <a:lstStyle>
            <a:lvl1pPr marL="0" indent="0" algn="r" defTabSz="914400" rtl="0" eaLnBrk="1" latinLnBrk="0" hangingPunct="1">
              <a:lnSpc>
                <a:spcPct val="90000"/>
              </a:lnSpc>
              <a:spcBef>
                <a:spcPts val="0"/>
              </a:spcBef>
              <a:buFont typeface="Arial" panose="020B0604020202020204" pitchFamily="34" charset="0"/>
              <a:buNone/>
              <a:defRPr sz="2000" b="1" kern="1200">
                <a:solidFill>
                  <a:schemeClr val="bg1"/>
                </a:solidFill>
                <a:latin typeface="+mn-lt"/>
                <a:ea typeface="+mn-ea"/>
                <a:cs typeface="+mn-cs"/>
              </a:defRPr>
            </a:lvl1pPr>
            <a:lvl2pPr marL="0" indent="0" algn="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t>MINORITY HEALTH AND PATIENT: COMMUNITY RESILIENCE </a:t>
            </a:r>
          </a:p>
        </p:txBody>
      </p:sp>
    </p:spTree>
    <p:extLst>
      <p:ext uri="{BB962C8B-B14F-4D97-AF65-F5344CB8AC3E}">
        <p14:creationId xmlns:p14="http://schemas.microsoft.com/office/powerpoint/2010/main" val="623555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5"/>
          <p:cNvSpPr txBox="1">
            <a:spLocks/>
          </p:cNvSpPr>
          <p:nvPr/>
        </p:nvSpPr>
        <p:spPr>
          <a:xfrm>
            <a:off x="8940800" y="-89978"/>
            <a:ext cx="3149598" cy="1588127"/>
          </a:xfrm>
          <a:prstGeom prst="rect">
            <a:avLst/>
          </a:prstGeom>
        </p:spPr>
        <p:txBody>
          <a:bodyPr vert="horz" wrap="square" lIns="91440" tIns="45720" rIns="91440" bIns="45720" rtlCol="0" anchor="ctr">
            <a:spAutoFit/>
          </a:bodyPr>
          <a:lstStyle>
            <a:lvl1pPr marL="231775" indent="-231775" algn="l" defTabSz="914400" rtl="0" eaLnBrk="1" latinLnBrk="0" hangingPunct="1">
              <a:lnSpc>
                <a:spcPct val="90000"/>
              </a:lnSpc>
              <a:spcBef>
                <a:spcPts val="0"/>
              </a:spcBef>
              <a:buFont typeface="Arial" panose="020B0604020202020204" pitchFamily="34" charset="0"/>
              <a:buNone/>
              <a:defRPr sz="3600" b="0" kern="1200" baseline="0">
                <a:gradFill>
                  <a:gsLst>
                    <a:gs pos="0">
                      <a:schemeClr val="accent1">
                        <a:lumMod val="5000"/>
                        <a:lumOff val="95000"/>
                      </a:schemeClr>
                    </a:gs>
                    <a:gs pos="100000">
                      <a:schemeClr val="bg1"/>
                    </a:gs>
                  </a:gsLst>
                  <a:lin ang="5400000" scaled="1"/>
                </a:gradFill>
                <a:latin typeface="+mn-lt"/>
                <a:ea typeface="+mn-ea"/>
                <a:cs typeface="+mn-cs"/>
              </a:defRPr>
            </a:lvl1pPr>
            <a:lvl2pPr marL="109538" indent="0" algn="l" defTabSz="914400" rtl="0" eaLnBrk="1" latinLnBrk="0" hangingPunct="1">
              <a:lnSpc>
                <a:spcPct val="90000"/>
              </a:lnSpc>
              <a:spcBef>
                <a:spcPts val="0"/>
              </a:spcBef>
              <a:buFont typeface="Arial" panose="020B0604020202020204" pitchFamily="34" charset="0"/>
              <a:buNone/>
              <a:defRPr sz="3600" b="1" kern="1200">
                <a:gradFill>
                  <a:gsLst>
                    <a:gs pos="0">
                      <a:schemeClr val="accent1">
                        <a:lumMod val="5000"/>
                        <a:lumOff val="95000"/>
                      </a:schemeClr>
                    </a:gs>
                    <a:gs pos="100000">
                      <a:schemeClr val="bg1"/>
                    </a:gs>
                  </a:gsLst>
                  <a:lin ang="5400000" scaled="1"/>
                </a:gra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BEYOND</a:t>
            </a:r>
          </a:p>
          <a:p>
            <a:pPr algn="r"/>
            <a:r>
              <a:rPr lang="en-US" dirty="0"/>
              <a:t>STORIES OF </a:t>
            </a:r>
            <a:r>
              <a:rPr lang="en-US" dirty="0">
                <a:solidFill>
                  <a:srgbClr val="FF0000"/>
                </a:solidFill>
              </a:rPr>
              <a:t>K</a:t>
            </a:r>
            <a:r>
              <a:rPr lang="en-US" dirty="0">
                <a:solidFill>
                  <a:schemeClr val="bg1"/>
                </a:solidFill>
              </a:rPr>
              <a:t>INDNESS</a:t>
            </a:r>
          </a:p>
        </p:txBody>
      </p:sp>
      <p:pic>
        <p:nvPicPr>
          <p:cNvPr id="2" name="Picture 1"/>
          <p:cNvPicPr>
            <a:picLocks noChangeAspect="1"/>
          </p:cNvPicPr>
          <p:nvPr/>
        </p:nvPicPr>
        <p:blipFill>
          <a:blip r:embed="rId2"/>
          <a:stretch>
            <a:fillRect/>
          </a:stretch>
        </p:blipFill>
        <p:spPr>
          <a:xfrm>
            <a:off x="357203" y="1590500"/>
            <a:ext cx="3479858" cy="3939461"/>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11200" y="0"/>
            <a:ext cx="1469292" cy="1021158"/>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90463" y="48465"/>
            <a:ext cx="5172388" cy="236976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475926" y="3042303"/>
            <a:ext cx="2570335" cy="3599909"/>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992533" y="4186881"/>
            <a:ext cx="3125667" cy="2415288"/>
          </a:xfrm>
          <a:prstGeom prst="rect">
            <a:avLst/>
          </a:prstGeom>
        </p:spPr>
      </p:pic>
      <p:pic>
        <p:nvPicPr>
          <p:cNvPr id="9" name="Picture 8"/>
          <p:cNvPicPr>
            <a:picLocks noChangeAspect="1"/>
          </p:cNvPicPr>
          <p:nvPr/>
        </p:nvPicPr>
        <p:blipFill>
          <a:blip r:embed="rId7"/>
          <a:stretch>
            <a:fillRect/>
          </a:stretch>
        </p:blipFill>
        <p:spPr>
          <a:xfrm>
            <a:off x="6211136" y="1965563"/>
            <a:ext cx="3151715" cy="2673988"/>
          </a:xfrm>
          <a:prstGeom prst="rect">
            <a:avLst/>
          </a:prstGeom>
        </p:spPr>
      </p:pic>
    </p:spTree>
    <p:extLst>
      <p:ext uri="{BB962C8B-B14F-4D97-AF65-F5344CB8AC3E}">
        <p14:creationId xmlns:p14="http://schemas.microsoft.com/office/powerpoint/2010/main" val="3568390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533400" y="6189472"/>
            <a:ext cx="11658600" cy="590931"/>
          </a:xfrm>
        </p:spPr>
        <p:txBody>
          <a:bodyPr/>
          <a:lstStyle/>
          <a:p>
            <a:pPr algn="r"/>
            <a:r>
              <a:rPr lang="en-US" dirty="0"/>
              <a:t>ECONOMIC AND SOCIAL IMPACT</a:t>
            </a:r>
          </a:p>
        </p:txBody>
      </p:sp>
      <p:sp>
        <p:nvSpPr>
          <p:cNvPr id="4" name="Slide Number Placeholder 3"/>
          <p:cNvSpPr>
            <a:spLocks noGrp="1"/>
          </p:cNvSpPr>
          <p:nvPr>
            <p:ph type="sldNum" sz="quarter" idx="4294967295"/>
          </p:nvPr>
        </p:nvSpPr>
        <p:spPr>
          <a:xfrm>
            <a:off x="11668125" y="6484938"/>
            <a:ext cx="523875" cy="365125"/>
          </a:xfrm>
        </p:spPr>
        <p:txBody>
          <a:bodyPr/>
          <a:lstStyle/>
          <a:p>
            <a:fld id="{4997E989-D798-4C62-8E93-3D2D613C2488}" type="slidenum">
              <a:rPr lang="en-US" smtClean="0"/>
              <a:pPr/>
              <a:t>36</a:t>
            </a:fld>
            <a:endParaRPr lang="en-US" dirty="0"/>
          </a:p>
        </p:txBody>
      </p:sp>
      <p:pic>
        <p:nvPicPr>
          <p:cNvPr id="7" name="Picture 6"/>
          <p:cNvPicPr>
            <a:picLocks noChangeAspect="1"/>
          </p:cNvPicPr>
          <p:nvPr/>
        </p:nvPicPr>
        <p:blipFill>
          <a:blip r:embed="rId2"/>
          <a:stretch>
            <a:fillRect/>
          </a:stretch>
        </p:blipFill>
        <p:spPr>
          <a:xfrm>
            <a:off x="7625647" y="1357952"/>
            <a:ext cx="4486881" cy="4606119"/>
          </a:xfrm>
          <a:prstGeom prst="rect">
            <a:avLst/>
          </a:prstGeom>
        </p:spPr>
      </p:pic>
      <p:sp>
        <p:nvSpPr>
          <p:cNvPr id="17" name="Text Placeholder 15"/>
          <p:cNvSpPr txBox="1">
            <a:spLocks/>
          </p:cNvSpPr>
          <p:nvPr/>
        </p:nvSpPr>
        <p:spPr>
          <a:xfrm>
            <a:off x="-266323" y="408620"/>
            <a:ext cx="12356721" cy="590931"/>
          </a:xfrm>
          <a:prstGeom prst="rect">
            <a:avLst/>
          </a:prstGeom>
        </p:spPr>
        <p:txBody>
          <a:bodyPr vert="horz" wrap="square" lIns="91440" tIns="45720" rIns="91440" bIns="45720" rtlCol="0" anchor="ctr">
            <a:spAutoFit/>
          </a:bodyPr>
          <a:lstStyle>
            <a:lvl1pPr marL="231775" indent="-231775" algn="l" defTabSz="914400" rtl="0" eaLnBrk="1" latinLnBrk="0" hangingPunct="1">
              <a:lnSpc>
                <a:spcPct val="90000"/>
              </a:lnSpc>
              <a:spcBef>
                <a:spcPts val="0"/>
              </a:spcBef>
              <a:buFont typeface="Arial" panose="020B0604020202020204" pitchFamily="34" charset="0"/>
              <a:buNone/>
              <a:defRPr sz="3600" b="0" kern="1200" baseline="0">
                <a:gradFill>
                  <a:gsLst>
                    <a:gs pos="0">
                      <a:schemeClr val="accent1">
                        <a:lumMod val="5000"/>
                        <a:lumOff val="95000"/>
                      </a:schemeClr>
                    </a:gs>
                    <a:gs pos="100000">
                      <a:schemeClr val="bg1"/>
                    </a:gs>
                  </a:gsLst>
                  <a:lin ang="5400000" scaled="1"/>
                </a:gradFill>
                <a:latin typeface="+mn-lt"/>
                <a:ea typeface="+mn-ea"/>
                <a:cs typeface="+mn-cs"/>
              </a:defRPr>
            </a:lvl1pPr>
            <a:lvl2pPr marL="109538" indent="0" algn="l" defTabSz="914400" rtl="0" eaLnBrk="1" latinLnBrk="0" hangingPunct="1">
              <a:lnSpc>
                <a:spcPct val="90000"/>
              </a:lnSpc>
              <a:spcBef>
                <a:spcPts val="0"/>
              </a:spcBef>
              <a:buFont typeface="Arial" panose="020B0604020202020204" pitchFamily="34" charset="0"/>
              <a:buNone/>
              <a:defRPr sz="3600" b="1" kern="1200">
                <a:gradFill>
                  <a:gsLst>
                    <a:gs pos="0">
                      <a:schemeClr val="accent1">
                        <a:lumMod val="5000"/>
                        <a:lumOff val="95000"/>
                      </a:schemeClr>
                    </a:gs>
                    <a:gs pos="100000">
                      <a:schemeClr val="bg1"/>
                    </a:gs>
                  </a:gsLst>
                  <a:lin ang="5400000" scaled="1"/>
                </a:gra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BEYOND STORIES OF </a:t>
            </a:r>
            <a:r>
              <a:rPr lang="en-US" dirty="0">
                <a:solidFill>
                  <a:srgbClr val="FF0000"/>
                </a:solidFill>
              </a:rPr>
              <a:t>K</a:t>
            </a:r>
            <a:r>
              <a:rPr lang="en-US" dirty="0">
                <a:solidFill>
                  <a:schemeClr val="bg1"/>
                </a:solidFill>
              </a:rPr>
              <a:t>INDNESS</a:t>
            </a:r>
          </a:p>
        </p:txBody>
      </p:sp>
      <p:sp>
        <p:nvSpPr>
          <p:cNvPr id="18" name="Text Placeholder 17"/>
          <p:cNvSpPr>
            <a:spLocks noGrp="1"/>
          </p:cNvSpPr>
          <p:nvPr>
            <p:ph type="body" sz="quarter" idx="14"/>
          </p:nvPr>
        </p:nvSpPr>
        <p:spPr>
          <a:xfrm>
            <a:off x="-595397" y="1826040"/>
            <a:ext cx="8097838" cy="646331"/>
          </a:xfrm>
        </p:spPr>
        <p:txBody>
          <a:bodyPr/>
          <a:lstStyle/>
          <a:p>
            <a:r>
              <a:rPr lang="en-US" sz="4000" b="0" dirty="0"/>
              <a:t>IMAGE OF THE FILIPINO NURSE</a:t>
            </a:r>
          </a:p>
        </p:txBody>
      </p:sp>
      <p:pic>
        <p:nvPicPr>
          <p:cNvPr id="19" name="Picture 1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pic>
        <p:nvPicPr>
          <p:cNvPr id="16386" name="Picture 2" descr="No photo description availabl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96452" y="2819976"/>
            <a:ext cx="3104147" cy="388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350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503947" y="6267069"/>
            <a:ext cx="10586451" cy="590931"/>
          </a:xfrm>
        </p:spPr>
        <p:txBody>
          <a:bodyPr/>
          <a:lstStyle/>
          <a:p>
            <a:r>
              <a:rPr lang="en-US" sz="3600" dirty="0"/>
              <a:t>DIGITAL NARRATIVES</a:t>
            </a:r>
          </a:p>
        </p:txBody>
      </p:sp>
      <p:sp>
        <p:nvSpPr>
          <p:cNvPr id="6" name="Text Placeholder 15"/>
          <p:cNvSpPr txBox="1">
            <a:spLocks/>
          </p:cNvSpPr>
          <p:nvPr/>
        </p:nvSpPr>
        <p:spPr>
          <a:xfrm>
            <a:off x="-266323" y="408620"/>
            <a:ext cx="12356721" cy="590931"/>
          </a:xfrm>
          <a:prstGeom prst="rect">
            <a:avLst/>
          </a:prstGeom>
        </p:spPr>
        <p:txBody>
          <a:bodyPr vert="horz" wrap="square" lIns="91440" tIns="45720" rIns="91440" bIns="45720" rtlCol="0" anchor="ctr">
            <a:spAutoFit/>
          </a:bodyPr>
          <a:lstStyle>
            <a:lvl1pPr marL="231775" indent="-231775" algn="l" defTabSz="914400" rtl="0" eaLnBrk="1" latinLnBrk="0" hangingPunct="1">
              <a:lnSpc>
                <a:spcPct val="90000"/>
              </a:lnSpc>
              <a:spcBef>
                <a:spcPts val="0"/>
              </a:spcBef>
              <a:buFont typeface="Arial" panose="020B0604020202020204" pitchFamily="34" charset="0"/>
              <a:buNone/>
              <a:defRPr sz="3600" b="0" kern="1200" baseline="0">
                <a:gradFill>
                  <a:gsLst>
                    <a:gs pos="0">
                      <a:schemeClr val="accent1">
                        <a:lumMod val="5000"/>
                        <a:lumOff val="95000"/>
                      </a:schemeClr>
                    </a:gs>
                    <a:gs pos="100000">
                      <a:schemeClr val="bg1"/>
                    </a:gs>
                  </a:gsLst>
                  <a:lin ang="5400000" scaled="1"/>
                </a:gradFill>
                <a:latin typeface="+mn-lt"/>
                <a:ea typeface="+mn-ea"/>
                <a:cs typeface="+mn-cs"/>
              </a:defRPr>
            </a:lvl1pPr>
            <a:lvl2pPr marL="109538" indent="0" algn="l" defTabSz="914400" rtl="0" eaLnBrk="1" latinLnBrk="0" hangingPunct="1">
              <a:lnSpc>
                <a:spcPct val="90000"/>
              </a:lnSpc>
              <a:spcBef>
                <a:spcPts val="0"/>
              </a:spcBef>
              <a:buFont typeface="Arial" panose="020B0604020202020204" pitchFamily="34" charset="0"/>
              <a:buNone/>
              <a:defRPr sz="3600" b="1" kern="1200">
                <a:gradFill>
                  <a:gsLst>
                    <a:gs pos="0">
                      <a:schemeClr val="accent1">
                        <a:lumMod val="5000"/>
                        <a:lumOff val="95000"/>
                      </a:schemeClr>
                    </a:gs>
                    <a:gs pos="100000">
                      <a:schemeClr val="bg1"/>
                    </a:gs>
                  </a:gsLst>
                  <a:lin ang="5400000" scaled="1"/>
                </a:gra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BEYOND STORIES OF </a:t>
            </a:r>
            <a:r>
              <a:rPr lang="en-US" dirty="0">
                <a:solidFill>
                  <a:srgbClr val="FF0000"/>
                </a:solidFill>
              </a:rPr>
              <a:t>K</a:t>
            </a:r>
            <a:r>
              <a:rPr lang="en-US" dirty="0">
                <a:solidFill>
                  <a:schemeClr val="bg1"/>
                </a:solidFill>
              </a:rPr>
              <a:t>INDNESS</a:t>
            </a:r>
          </a:p>
        </p:txBody>
      </p:sp>
      <p:pic>
        <p:nvPicPr>
          <p:cNvPr id="4" name="Picture 3"/>
          <p:cNvPicPr>
            <a:picLocks noChangeAspect="1"/>
          </p:cNvPicPr>
          <p:nvPr/>
        </p:nvPicPr>
        <p:blipFill>
          <a:blip r:embed="rId2"/>
          <a:stretch>
            <a:fillRect/>
          </a:stretch>
        </p:blipFill>
        <p:spPr>
          <a:xfrm>
            <a:off x="0" y="3196256"/>
            <a:ext cx="2913764" cy="253153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pic>
        <p:nvPicPr>
          <p:cNvPr id="5" name="Picture 4"/>
          <p:cNvPicPr>
            <a:picLocks noChangeAspect="1"/>
          </p:cNvPicPr>
          <p:nvPr/>
        </p:nvPicPr>
        <p:blipFill>
          <a:blip r:embed="rId4"/>
          <a:stretch>
            <a:fillRect/>
          </a:stretch>
        </p:blipFill>
        <p:spPr>
          <a:xfrm>
            <a:off x="7019887" y="1408171"/>
            <a:ext cx="5172113" cy="4319619"/>
          </a:xfrm>
          <a:prstGeom prst="rect">
            <a:avLst/>
          </a:prstGeom>
        </p:spPr>
      </p:pic>
      <p:pic>
        <p:nvPicPr>
          <p:cNvPr id="9" name="Picture 8"/>
          <p:cNvPicPr>
            <a:picLocks noChangeAspect="1"/>
          </p:cNvPicPr>
          <p:nvPr/>
        </p:nvPicPr>
        <p:blipFill>
          <a:blip r:embed="rId5"/>
          <a:stretch>
            <a:fillRect/>
          </a:stretch>
        </p:blipFill>
        <p:spPr>
          <a:xfrm>
            <a:off x="3004549" y="2308095"/>
            <a:ext cx="3923490" cy="3419695"/>
          </a:xfrm>
          <a:prstGeom prst="rect">
            <a:avLst/>
          </a:prstGeom>
        </p:spPr>
      </p:pic>
    </p:spTree>
    <p:extLst>
      <p:ext uri="{BB962C8B-B14F-4D97-AF65-F5344CB8AC3E}">
        <p14:creationId xmlns:p14="http://schemas.microsoft.com/office/powerpoint/2010/main" val="60389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865562" y="5276808"/>
            <a:ext cx="8097838" cy="978729"/>
          </a:xfrm>
        </p:spPr>
        <p:txBody>
          <a:bodyPr/>
          <a:lstStyle/>
          <a:p>
            <a:r>
              <a:rPr lang="en-US" sz="3200" dirty="0"/>
              <a:t>THE HASHTAG #</a:t>
            </a:r>
            <a:r>
              <a:rPr lang="en-US" sz="3200" dirty="0" err="1"/>
              <a:t>WeAreAllInThisTogether</a:t>
            </a:r>
            <a:endParaRPr lang="en-US" sz="3200" b="0" dirty="0"/>
          </a:p>
          <a:p>
            <a:r>
              <a:rPr lang="en-US" sz="3200" dirty="0"/>
              <a:t>DIGITAL LEADERS</a:t>
            </a:r>
            <a:endParaRPr lang="en-US" sz="3200" b="0" dirty="0"/>
          </a:p>
        </p:txBody>
      </p:sp>
      <p:sp>
        <p:nvSpPr>
          <p:cNvPr id="11" name="Text Placeholder 10"/>
          <p:cNvSpPr>
            <a:spLocks noGrp="1"/>
          </p:cNvSpPr>
          <p:nvPr>
            <p:ph type="body" sz="quarter" idx="4294967295"/>
          </p:nvPr>
        </p:nvSpPr>
        <p:spPr>
          <a:xfrm>
            <a:off x="3108325" y="419100"/>
            <a:ext cx="9083675" cy="1051570"/>
          </a:xfrm>
        </p:spPr>
        <p:txBody>
          <a:bodyPr/>
          <a:lstStyle/>
          <a:p>
            <a:pPr algn="r"/>
            <a:r>
              <a:rPr lang="en-US" sz="3600" b="0" dirty="0">
                <a:solidFill>
                  <a:schemeClr val="bg1"/>
                </a:solidFill>
              </a:rPr>
              <a:t>BEYOND STORIES OF </a:t>
            </a:r>
            <a:r>
              <a:rPr lang="en-US" sz="3600" b="0" dirty="0">
                <a:solidFill>
                  <a:srgbClr val="FF0000"/>
                </a:solidFill>
              </a:rPr>
              <a:t>K</a:t>
            </a:r>
            <a:r>
              <a:rPr lang="en-US" sz="3600" b="0" dirty="0">
                <a:solidFill>
                  <a:schemeClr val="bg1"/>
                </a:solidFill>
              </a:rPr>
              <a:t>INDNESS</a:t>
            </a:r>
          </a:p>
          <a:p>
            <a:endParaRPr lang="en-US" b="0" dirty="0">
              <a:solidFill>
                <a:schemeClr val="bg1"/>
              </a:solidFill>
            </a:endParaRPr>
          </a:p>
        </p:txBody>
      </p:sp>
      <p:sp>
        <p:nvSpPr>
          <p:cNvPr id="4" name="Slide Number Placeholder 3"/>
          <p:cNvSpPr>
            <a:spLocks noGrp="1"/>
          </p:cNvSpPr>
          <p:nvPr>
            <p:ph type="sldNum" sz="quarter" idx="4294967295"/>
          </p:nvPr>
        </p:nvSpPr>
        <p:spPr>
          <a:xfrm>
            <a:off x="11668125" y="6484938"/>
            <a:ext cx="523875" cy="365125"/>
          </a:xfrm>
        </p:spPr>
        <p:txBody>
          <a:bodyPr/>
          <a:lstStyle/>
          <a:p>
            <a:fld id="{4997E989-D798-4C62-8E93-3D2D613C2488}" type="slidenum">
              <a:rPr lang="en-US" smtClean="0"/>
              <a:pPr/>
              <a:t>38</a:t>
            </a:fld>
            <a:endParaRPr lang="en-US" dirty="0"/>
          </a:p>
        </p:txBody>
      </p:sp>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3816" y="0"/>
            <a:ext cx="1469292" cy="1021158"/>
          </a:xfrm>
          <a:prstGeom prst="rect">
            <a:avLst/>
          </a:prstGeom>
        </p:spPr>
      </p:pic>
      <p:pic>
        <p:nvPicPr>
          <p:cNvPr id="13" name="Picture 12"/>
          <p:cNvPicPr>
            <a:picLocks noChangeAspect="1"/>
          </p:cNvPicPr>
          <p:nvPr/>
        </p:nvPicPr>
        <p:blipFill>
          <a:blip r:embed="rId3"/>
          <a:stretch>
            <a:fillRect/>
          </a:stretch>
        </p:blipFill>
        <p:spPr>
          <a:xfrm>
            <a:off x="6055633" y="1064407"/>
            <a:ext cx="5993982" cy="3410534"/>
          </a:xfrm>
          <a:prstGeom prst="rect">
            <a:avLst/>
          </a:prstGeom>
        </p:spPr>
      </p:pic>
      <p:pic>
        <p:nvPicPr>
          <p:cNvPr id="3" name="Picture 2"/>
          <p:cNvPicPr>
            <a:picLocks noChangeAspect="1"/>
          </p:cNvPicPr>
          <p:nvPr/>
        </p:nvPicPr>
        <p:blipFill>
          <a:blip r:embed="rId4"/>
          <a:stretch>
            <a:fillRect/>
          </a:stretch>
        </p:blipFill>
        <p:spPr>
          <a:xfrm>
            <a:off x="2243774" y="1319446"/>
            <a:ext cx="3669474" cy="3155495"/>
          </a:xfrm>
          <a:prstGeom prst="rect">
            <a:avLst/>
          </a:prstGeom>
        </p:spPr>
      </p:pic>
    </p:spTree>
    <p:extLst>
      <p:ext uri="{BB962C8B-B14F-4D97-AF65-F5344CB8AC3E}">
        <p14:creationId xmlns:p14="http://schemas.microsoft.com/office/powerpoint/2010/main" val="3389229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096000" y="1760850"/>
            <a:ext cx="6096000" cy="3336298"/>
          </a:xfrm>
        </p:spPr>
        <p:txBody>
          <a:bodyPr/>
          <a:lstStyle/>
          <a:p>
            <a:r>
              <a:rPr lang="en-US" dirty="0"/>
              <a:t>SHARE </a:t>
            </a:r>
          </a:p>
          <a:p>
            <a:pPr lvl="4"/>
            <a:r>
              <a:rPr lang="en-US" dirty="0"/>
              <a:t>Your story</a:t>
            </a:r>
          </a:p>
          <a:p>
            <a:r>
              <a:rPr lang="en-US" dirty="0"/>
              <a:t>SPARK</a:t>
            </a:r>
          </a:p>
          <a:p>
            <a:pPr lvl="4"/>
            <a:r>
              <a:rPr lang="en-US" dirty="0"/>
              <a:t>Role Model</a:t>
            </a:r>
          </a:p>
          <a:p>
            <a:r>
              <a:rPr lang="en-US" dirty="0"/>
              <a:t>EMPOWER</a:t>
            </a:r>
          </a:p>
          <a:p>
            <a:pPr lvl="4"/>
            <a:r>
              <a:rPr lang="en-US" dirty="0"/>
              <a:t>Mentor</a:t>
            </a:r>
          </a:p>
        </p:txBody>
      </p:sp>
      <p:sp>
        <p:nvSpPr>
          <p:cNvPr id="21" name="Slide Number Placeholder 20"/>
          <p:cNvSpPr>
            <a:spLocks noGrp="1"/>
          </p:cNvSpPr>
          <p:nvPr>
            <p:ph type="sldNum" sz="quarter" idx="4"/>
          </p:nvPr>
        </p:nvSpPr>
        <p:spPr/>
        <p:txBody>
          <a:bodyPr/>
          <a:lstStyle/>
          <a:p>
            <a:fld id="{4997E989-D798-4C62-8E93-3D2D613C2488}" type="slidenum">
              <a:rPr lang="en-US" smtClean="0"/>
              <a:pPr/>
              <a:t>39</a:t>
            </a:fld>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t="28989" b="-1199"/>
          <a:stretch/>
        </p:blipFill>
        <p:spPr>
          <a:xfrm>
            <a:off x="901543" y="1462296"/>
            <a:ext cx="6898422" cy="4612418"/>
          </a:xfrm>
          <a:prstGeom prst="rect">
            <a:avLst/>
          </a:prstGeom>
        </p:spPr>
      </p:pic>
      <p:sp>
        <p:nvSpPr>
          <p:cNvPr id="7" name="Text Placeholder 10"/>
          <p:cNvSpPr txBox="1">
            <a:spLocks/>
          </p:cNvSpPr>
          <p:nvPr/>
        </p:nvSpPr>
        <p:spPr>
          <a:xfrm>
            <a:off x="-566616" y="5965312"/>
            <a:ext cx="12417721" cy="535531"/>
          </a:xfrm>
          <a:prstGeom prst="rect">
            <a:avLst/>
          </a:prstGeom>
        </p:spPr>
        <p:txBody>
          <a:bodyPr vert="horz" wrap="square" lIns="91440" tIns="45720" rIns="91440" bIns="45720" rtlCol="0" anchor="ctr" anchorCtr="0">
            <a:spAutoFit/>
          </a:bodyPr>
          <a:lstStyle>
            <a:lvl1pPr marL="0" indent="0" algn="ctr" defTabSz="914400" rtl="0" eaLnBrk="1" latinLnBrk="0" hangingPunct="1">
              <a:lnSpc>
                <a:spcPct val="90000"/>
              </a:lnSpc>
              <a:spcBef>
                <a:spcPts val="2400"/>
              </a:spcBef>
              <a:spcAft>
                <a:spcPts val="600"/>
              </a:spcAft>
              <a:buFont typeface="Arial" panose="020B0604020202020204" pitchFamily="34" charset="0"/>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0"/>
              </a:spcBef>
              <a:spcAft>
                <a:spcPts val="600"/>
              </a:spcAft>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0"/>
              </a:spcBef>
              <a:spcAft>
                <a:spcPts val="6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FF0000"/>
                </a:solidFill>
              </a:rPr>
              <a:t>S</a:t>
            </a:r>
            <a:r>
              <a:rPr lang="en-US" sz="3200" dirty="0"/>
              <a:t>tories of </a:t>
            </a:r>
            <a:r>
              <a:rPr lang="en-US" sz="3200" dirty="0">
                <a:solidFill>
                  <a:srgbClr val="FF0000"/>
                </a:solidFill>
              </a:rPr>
              <a:t>P</a:t>
            </a:r>
            <a:r>
              <a:rPr lang="en-US" sz="3200" dirty="0"/>
              <a:t>eople, </a:t>
            </a:r>
            <a:r>
              <a:rPr lang="en-US" sz="3200" dirty="0">
                <a:solidFill>
                  <a:srgbClr val="FF0000"/>
                </a:solidFill>
              </a:rPr>
              <a:t>A</a:t>
            </a:r>
            <a:r>
              <a:rPr lang="en-US" sz="3200" dirty="0"/>
              <a:t>chievements, </a:t>
            </a:r>
            <a:r>
              <a:rPr lang="en-US" sz="3200" dirty="0">
                <a:solidFill>
                  <a:srgbClr val="FF0000"/>
                </a:solidFill>
              </a:rPr>
              <a:t>R</a:t>
            </a:r>
            <a:r>
              <a:rPr lang="en-US" sz="3200" dirty="0"/>
              <a:t>esilience, </a:t>
            </a:r>
            <a:r>
              <a:rPr lang="en-US" sz="3200" dirty="0">
                <a:solidFill>
                  <a:srgbClr val="FF0000"/>
                </a:solidFill>
              </a:rPr>
              <a:t>K</a:t>
            </a:r>
            <a:r>
              <a:rPr lang="en-US" sz="3200" dirty="0"/>
              <a:t>indness</a:t>
            </a:r>
          </a:p>
        </p:txBody>
      </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406162" y="74507"/>
            <a:ext cx="3889184" cy="1368993"/>
          </a:xfrm>
          <a:prstGeom prst="rect">
            <a:avLst/>
          </a:prstGeom>
        </p:spPr>
      </p:pic>
    </p:spTree>
    <p:extLst>
      <p:ext uri="{BB962C8B-B14F-4D97-AF65-F5344CB8AC3E}">
        <p14:creationId xmlns:p14="http://schemas.microsoft.com/office/powerpoint/2010/main" val="202744463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600" dirty="0"/>
              <a:t>STORIES OF PEOPLE, ACHIEVEMENTS, RESILIENCE, KINDNESS| </a:t>
            </a:r>
            <a:r>
              <a:rPr lang="en-US" sz="3600" dirty="0">
                <a:solidFill>
                  <a:schemeClr val="accent1"/>
                </a:solidFill>
              </a:rPr>
              <a:t>SPARK.</a:t>
            </a:r>
          </a:p>
        </p:txBody>
      </p:sp>
      <p:sp>
        <p:nvSpPr>
          <p:cNvPr id="11" name="Text Placeholder 10"/>
          <p:cNvSpPr>
            <a:spLocks noGrp="1"/>
          </p:cNvSpPr>
          <p:nvPr>
            <p:ph type="body" sz="quarter" idx="11"/>
          </p:nvPr>
        </p:nvSpPr>
        <p:spPr>
          <a:xfrm>
            <a:off x="304801" y="4206240"/>
            <a:ext cx="11658600" cy="1346010"/>
          </a:xfrm>
        </p:spPr>
        <p:txBody>
          <a:bodyPr/>
          <a:lstStyle/>
          <a:p>
            <a:r>
              <a:rPr lang="en-US" dirty="0"/>
              <a:t>The narrative technique grounds our own story on why we do what we do.</a:t>
            </a:r>
          </a:p>
          <a:p>
            <a:r>
              <a:rPr lang="en-US" dirty="0"/>
              <a:t>Creates a framework and means of connection with other works.</a:t>
            </a:r>
          </a:p>
          <a:p>
            <a:r>
              <a:rPr lang="en-US" dirty="0"/>
              <a:t>Leaves a lasting impression long after the story is done.</a:t>
            </a:r>
          </a:p>
        </p:txBody>
      </p:sp>
      <p:sp>
        <p:nvSpPr>
          <p:cNvPr id="12" name="Text Placeholder 11"/>
          <p:cNvSpPr>
            <a:spLocks noGrp="1"/>
          </p:cNvSpPr>
          <p:nvPr>
            <p:ph type="body" sz="quarter" idx="12"/>
          </p:nvPr>
        </p:nvSpPr>
        <p:spPr>
          <a:xfrm>
            <a:off x="4821780" y="499736"/>
            <a:ext cx="2622834" cy="1200329"/>
          </a:xfrm>
        </p:spPr>
        <p:txBody>
          <a:bodyPr/>
          <a:lstStyle/>
          <a:p>
            <a:r>
              <a:rPr lang="en-US" dirty="0"/>
              <a:t>WHY</a:t>
            </a:r>
          </a:p>
        </p:txBody>
      </p:sp>
      <p:sp>
        <p:nvSpPr>
          <p:cNvPr id="5" name="Content Placeholder 19"/>
          <p:cNvSpPr txBox="1">
            <a:spLocks/>
          </p:cNvSpPr>
          <p:nvPr/>
        </p:nvSpPr>
        <p:spPr>
          <a:xfrm>
            <a:off x="4605418" y="538380"/>
            <a:ext cx="2936428" cy="8402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FFC000"/>
              </a:solidFill>
            </a:endParaRPr>
          </a:p>
        </p:txBody>
      </p:sp>
    </p:spTree>
    <p:extLst>
      <p:ext uri="{BB962C8B-B14F-4D97-AF65-F5344CB8AC3E}">
        <p14:creationId xmlns:p14="http://schemas.microsoft.com/office/powerpoint/2010/main" val="324801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2565" y="1784896"/>
            <a:ext cx="9107555" cy="1200329"/>
          </a:xfrm>
        </p:spPr>
        <p:txBody>
          <a:bodyPr/>
          <a:lstStyle/>
          <a:p>
            <a:r>
              <a:rPr lang="en-US" dirty="0"/>
              <a:t>Thank you!</a:t>
            </a:r>
          </a:p>
        </p:txBody>
      </p:sp>
      <p:sp>
        <p:nvSpPr>
          <p:cNvPr id="5" name="TextBox 4">
            <a:hlinkClick r:id="rId3"/>
            <a:extLst>
              <a:ext uri="{FF2B5EF4-FFF2-40B4-BE49-F238E27FC236}">
                <a16:creationId xmlns:a16="http://schemas.microsoft.com/office/drawing/2014/main" id="{8B99DC0F-548E-4A58-81EB-85144506AC7B}"/>
              </a:ext>
            </a:extLst>
          </p:cNvPr>
          <p:cNvSpPr txBox="1"/>
          <p:nvPr/>
        </p:nvSpPr>
        <p:spPr>
          <a:xfrm>
            <a:off x="9005881" y="6316156"/>
            <a:ext cx="1336868" cy="367873"/>
          </a:xfrm>
          <a:prstGeom prst="roundRect">
            <a:avLst>
              <a:gd name="adj" fmla="val 50000"/>
            </a:avLst>
          </a:prstGeom>
          <a:solidFill>
            <a:schemeClr val="accent2"/>
          </a:solidFill>
        </p:spPr>
        <p:txBody>
          <a:bodyPr wrap="none" rtlCol="0">
            <a:spAutoFit/>
          </a:bodyPr>
          <a:lstStyle/>
          <a:p>
            <a:r>
              <a:rPr lang="en-US" sz="1100" noProof="0" dirty="0">
                <a:solidFill>
                  <a:schemeClr val="tx1"/>
                </a:solidFill>
              </a:rPr>
              <a:t>Spark.</a:t>
            </a:r>
            <a:r>
              <a:rPr lang="en-US" sz="1100" baseline="0" noProof="0" dirty="0">
                <a:solidFill>
                  <a:schemeClr val="tx1"/>
                </a:solidFill>
              </a:rPr>
              <a:t> </a:t>
            </a:r>
            <a:r>
              <a:rPr lang="en-US" sz="1100" b="1" baseline="0" noProof="0" dirty="0">
                <a:solidFill>
                  <a:schemeClr val="tx1"/>
                </a:solidFill>
              </a:rPr>
              <a:t>Empower</a:t>
            </a:r>
            <a:endParaRPr lang="en-US" sz="1100" b="1" noProof="0" dirty="0">
              <a:solidFill>
                <a:schemeClr val="tx1"/>
              </a:solidFill>
            </a:endParaRPr>
          </a:p>
        </p:txBody>
      </p:sp>
    </p:spTree>
    <p:extLst>
      <p:ext uri="{BB962C8B-B14F-4D97-AF65-F5344CB8AC3E}">
        <p14:creationId xmlns:p14="http://schemas.microsoft.com/office/powerpoint/2010/main" val="349282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val="0"/>
              </a:ext>
            </a:extLst>
          </a:blip>
          <a:srcRect b="8245"/>
          <a:stretch/>
        </p:blipFill>
        <p:spPr>
          <a:xfrm>
            <a:off x="6586274" y="0"/>
            <a:ext cx="5605726" cy="6858000"/>
          </a:xfrm>
          <a:prstGeom prst="rect">
            <a:avLst/>
          </a:prstGeom>
        </p:spPr>
      </p:pic>
      <p:sp>
        <p:nvSpPr>
          <p:cNvPr id="16" name="Text Placeholder 15"/>
          <p:cNvSpPr>
            <a:spLocks noGrp="1"/>
          </p:cNvSpPr>
          <p:nvPr>
            <p:ph type="body" sz="quarter" idx="13"/>
          </p:nvPr>
        </p:nvSpPr>
        <p:spPr>
          <a:xfrm>
            <a:off x="304800" y="2634936"/>
            <a:ext cx="5822535" cy="1774694"/>
          </a:xfrm>
        </p:spPr>
        <p:txBody>
          <a:bodyPr/>
          <a:lstStyle/>
          <a:p>
            <a:r>
              <a:rPr lang="en-US" dirty="0"/>
              <a:t>Beyond our stories.</a:t>
            </a:r>
          </a:p>
          <a:p>
            <a:endParaRPr lang="en-US" dirty="0"/>
          </a:p>
          <a:p>
            <a:r>
              <a:rPr lang="en-US" dirty="0"/>
              <a:t>https://www.youtube.com/watch?v=LNLsVG3DMlo</a:t>
            </a:r>
          </a:p>
        </p:txBody>
      </p:sp>
      <p:pic>
        <p:nvPicPr>
          <p:cNvPr id="18" name="Picture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spTree>
    <p:extLst>
      <p:ext uri="{BB962C8B-B14F-4D97-AF65-F5344CB8AC3E}">
        <p14:creationId xmlns:p14="http://schemas.microsoft.com/office/powerpoint/2010/main" val="4232269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E1514C-5E56-4738-A1FF-4B1CFD2A3E36}" type="slidenum">
              <a:rPr lang="en-US" smtClean="0"/>
              <a:pPr/>
              <a:t>5</a:t>
            </a:fld>
            <a:endParaRPr lang="en-US" dirty="0"/>
          </a:p>
        </p:txBody>
      </p:sp>
      <p:pic>
        <p:nvPicPr>
          <p:cNvPr id="8" name="Picture 2" descr="Up The Ante"/>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t="12495" b="12495"/>
          <a:stretch/>
        </p:blipFill>
        <p:spPr bwMode="auto">
          <a:xfrm>
            <a:off x="4054110" y="0"/>
            <a:ext cx="8122090" cy="64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p:cNvSpPr>
            <a:spLocks noGrp="1"/>
          </p:cNvSpPr>
          <p:nvPr>
            <p:ph type="title"/>
          </p:nvPr>
        </p:nvSpPr>
        <p:spPr>
          <a:xfrm>
            <a:off x="555244" y="0"/>
            <a:ext cx="4083304" cy="1578894"/>
          </a:xfrm>
        </p:spPr>
        <p:txBody>
          <a:bodyPr/>
          <a:lstStyle/>
          <a:p>
            <a:pPr algn="ctr"/>
            <a:r>
              <a:rPr lang="en-US" sz="4000" b="1" dirty="0"/>
              <a:t>2006</a:t>
            </a:r>
            <a:br>
              <a:rPr lang="en-US" sz="4000" b="1" dirty="0"/>
            </a:br>
            <a:r>
              <a:rPr lang="en-US" sz="4000" b="1" dirty="0"/>
              <a:t>SENTOSA STORY</a:t>
            </a:r>
          </a:p>
        </p:txBody>
      </p:sp>
    </p:spTree>
    <p:extLst>
      <p:ext uri="{BB962C8B-B14F-4D97-AF65-F5344CB8AC3E}">
        <p14:creationId xmlns:p14="http://schemas.microsoft.com/office/powerpoint/2010/main" val="248822630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766550" y="6484938"/>
            <a:ext cx="425450" cy="365125"/>
          </a:xfrm>
        </p:spPr>
        <p:txBody>
          <a:bodyPr/>
          <a:lstStyle/>
          <a:p>
            <a:fld id="{5AE1514C-5E56-4738-A1FF-4B1CFD2A3E36}" type="slidenum">
              <a:rPr lang="en-US" smtClean="0"/>
              <a:pPr/>
              <a:t>6</a:t>
            </a:fld>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4646" y="29072"/>
            <a:ext cx="1469292" cy="1021158"/>
          </a:xfrm>
          <a:prstGeom prst="rect">
            <a:avLst/>
          </a:prstGeom>
        </p:spPr>
      </p:pic>
    </p:spTree>
    <p:extLst>
      <p:ext uri="{BB962C8B-B14F-4D97-AF65-F5344CB8AC3E}">
        <p14:creationId xmlns:p14="http://schemas.microsoft.com/office/powerpoint/2010/main" val="1716495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4800" y="1887039"/>
            <a:ext cx="11658600" cy="3083921"/>
          </a:xfrm>
        </p:spPr>
        <p:txBody>
          <a:bodyPr/>
          <a:lstStyle/>
          <a:p>
            <a:r>
              <a:rPr lang="en-US" b="1" dirty="0"/>
              <a:t>Acknowledge</a:t>
            </a:r>
            <a:r>
              <a:rPr lang="en-US" dirty="0"/>
              <a:t> ( a significant or happy day or event) with social gathering or enjoyable activity</a:t>
            </a:r>
          </a:p>
          <a:p>
            <a:r>
              <a:rPr lang="en-US" b="1" dirty="0"/>
              <a:t>Reach</a:t>
            </a:r>
            <a:r>
              <a:rPr lang="en-US" dirty="0"/>
              <a:t> (a birthday or anniversary)</a:t>
            </a:r>
          </a:p>
          <a:p>
            <a:r>
              <a:rPr lang="en-US" b="1" dirty="0"/>
              <a:t>Perform </a:t>
            </a:r>
            <a:r>
              <a:rPr lang="en-US" dirty="0"/>
              <a:t>( a religious ceremony) publicly and duly, in particular officiate at (Eucharist)</a:t>
            </a:r>
          </a:p>
          <a:p>
            <a:r>
              <a:rPr lang="en-US" b="1" dirty="0"/>
              <a:t>Honor or praise publicly</a:t>
            </a:r>
          </a:p>
        </p:txBody>
      </p:sp>
      <p:sp>
        <p:nvSpPr>
          <p:cNvPr id="3" name="Text Placeholder 2"/>
          <p:cNvSpPr>
            <a:spLocks noGrp="1"/>
          </p:cNvSpPr>
          <p:nvPr>
            <p:ph type="body" sz="quarter" idx="14"/>
          </p:nvPr>
        </p:nvSpPr>
        <p:spPr/>
        <p:txBody>
          <a:bodyPr/>
          <a:lstStyle/>
          <a:p>
            <a:r>
              <a:rPr lang="en-US" dirty="0"/>
              <a:t>Oxford Dictionary</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4646" y="54709"/>
            <a:ext cx="1469292" cy="1021158"/>
          </a:xfrm>
          <a:prstGeom prst="rect">
            <a:avLst/>
          </a:prstGeom>
        </p:spPr>
      </p:pic>
    </p:spTree>
    <p:extLst>
      <p:ext uri="{BB962C8B-B14F-4D97-AF65-F5344CB8AC3E}">
        <p14:creationId xmlns:p14="http://schemas.microsoft.com/office/powerpoint/2010/main" val="339808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094162" y="6379216"/>
            <a:ext cx="8097838" cy="369332"/>
          </a:xfrm>
        </p:spPr>
        <p:txBody>
          <a:bodyPr/>
          <a:lstStyle/>
          <a:p>
            <a:r>
              <a:rPr lang="en-US" dirty="0"/>
              <a:t>Oxford Dictionary</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4646" y="54709"/>
            <a:ext cx="1469292" cy="1021158"/>
          </a:xfrm>
          <a:prstGeom prst="rect">
            <a:avLst/>
          </a:prstGeom>
        </p:spPr>
      </p:pic>
      <p:graphicFrame>
        <p:nvGraphicFramePr>
          <p:cNvPr id="6" name="Diagram 5"/>
          <p:cNvGraphicFramePr/>
          <p:nvPr>
            <p:extLst>
              <p:ext uri="{D42A27DB-BD31-4B8C-83A1-F6EECF244321}">
                <p14:modId xmlns:p14="http://schemas.microsoft.com/office/powerpoint/2010/main" val="337522612"/>
              </p:ext>
            </p:extLst>
          </p:nvPr>
        </p:nvGraphicFramePr>
        <p:xfrm>
          <a:off x="2341255" y="285352"/>
          <a:ext cx="9502923" cy="6278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7023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4800" y="2884235"/>
            <a:ext cx="11658600" cy="1089529"/>
          </a:xfrm>
        </p:spPr>
        <p:txBody>
          <a:bodyPr/>
          <a:lstStyle/>
          <a:p>
            <a:pPr algn="ctr"/>
            <a:r>
              <a:rPr lang="en-US" dirty="0"/>
              <a:t>HOW DO WE UNITE 160,000 FIL-AM NURSES IN THE US AND COLLABORATE WITH 20 MILLION NURSES?</a:t>
            </a:r>
          </a:p>
        </p:txBody>
      </p:sp>
      <p:sp>
        <p:nvSpPr>
          <p:cNvPr id="3" name="Text Placeholder 2"/>
          <p:cNvSpPr>
            <a:spLocks noGrp="1"/>
          </p:cNvSpPr>
          <p:nvPr>
            <p:ph type="body" sz="quarter" idx="14"/>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189" y="0"/>
            <a:ext cx="1721056" cy="1065334"/>
          </a:xfrm>
          <a:prstGeom prst="rect">
            <a:avLst/>
          </a:prstGeom>
        </p:spPr>
      </p:pic>
    </p:spTree>
    <p:extLst>
      <p:ext uri="{BB962C8B-B14F-4D97-AF65-F5344CB8AC3E}">
        <p14:creationId xmlns:p14="http://schemas.microsoft.com/office/powerpoint/2010/main" val="443967036"/>
      </p:ext>
    </p:extLst>
  </p:cSld>
  <p:clrMapOvr>
    <a:masterClrMapping/>
  </p:clrMapOvr>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425_Powerful Presentations_Win32_mlw - v2" id="{7CBB6D80-F69F-4458-A96A-A39B855A93D5}" vid="{827664DE-2D82-4B7F-8582-8671022436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0CA71C-6B24-463C-853F-076A02E27CBC}">
  <ds:schemaRefs>
    <ds:schemaRef ds:uri="http://schemas.microsoft.com/sharepoint/v3/contenttype/forms"/>
  </ds:schemaRefs>
</ds:datastoreItem>
</file>

<file path=customXml/itemProps2.xml><?xml version="1.0" encoding="utf-8"?>
<ds:datastoreItem xmlns:ds="http://schemas.openxmlformats.org/officeDocument/2006/customXml" ds:itemID="{9D2E6351-E64A-42DD-A554-7DF752222129}">
  <ds:schemaRefs>
    <ds:schemaRef ds:uri="71af3243-3dd4-4a8d-8c0d-dd76da1f02a5"/>
    <ds:schemaRef ds:uri="http://purl.org/dc/terms/"/>
    <ds:schemaRef ds:uri="http://schemas.microsoft.com/office/infopath/2007/PartnerControls"/>
    <ds:schemaRef ds:uri="http://purl.org/dc/dcmitype/"/>
    <ds:schemaRef ds:uri="http://schemas.microsoft.com/office/2006/documentManagement/types"/>
    <ds:schemaRef ds:uri="http://schemas.microsoft.com/office/2006/metadata/properties"/>
    <ds:schemaRef ds:uri="16c05727-aa75-4e4a-9b5f-8a80a1165891"/>
    <ds:schemaRef ds:uri="http://www.w3.org/XML/1998/namespac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Powerful Presentations</Template>
  <TotalTime>0</TotalTime>
  <Words>1020</Words>
  <Application>Microsoft Macintosh PowerPoint</Application>
  <PresentationFormat>Widescreen</PresentationFormat>
  <Paragraphs>251</Paragraphs>
  <Slides>41</Slides>
  <Notes>14</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 Black</vt:lpstr>
      <vt:lpstr>Calibri</vt:lpstr>
      <vt:lpstr>Segoe UI</vt:lpstr>
      <vt:lpstr>Segoe UI Black</vt:lpstr>
      <vt:lpstr>Segoe UI Light</vt:lpstr>
      <vt:lpstr>Segoe UI Semibold</vt:lpstr>
      <vt:lpstr>Segoe UI Semilight</vt:lpstr>
      <vt:lpstr>Wingdings</vt:lpstr>
      <vt:lpstr>Storybuilding Neal Creative</vt:lpstr>
      <vt:lpstr>PowerPoint Presentation</vt:lpstr>
      <vt:lpstr>CELEBRATE</vt:lpstr>
      <vt:lpstr>PowerPoint Presentation</vt:lpstr>
      <vt:lpstr>STORIES OF PEOPLE, ACHIEVEMENTS, RESILIENCE, KINDNESS| SPARK.</vt:lpstr>
      <vt:lpstr>2006 SENTOSA STORY</vt:lpstr>
      <vt:lpstr>PowerPoint Presentation</vt:lpstr>
      <vt:lpstr>PowerPoint Presentation</vt:lpstr>
      <vt:lpstr>PowerPoint Presentation</vt:lpstr>
      <vt:lpstr>PowerPoint Presentation</vt:lpstr>
      <vt:lpstr>PowerPoint Presentation</vt:lpstr>
      <vt:lpstr>Our Stories</vt:lpstr>
      <vt:lpstr>PNAA Leadership and Advocacy Work</vt:lpstr>
      <vt:lpstr>PNAA LEADERS 1979 -1996</vt:lpstr>
      <vt:lpstr>PNAA LEADERS 1986-2012</vt:lpstr>
      <vt:lpstr>PNAA LEADERS 2012-2020</vt:lpstr>
      <vt:lpstr>Our Achievements</vt:lpstr>
      <vt:lpstr>PowerPoint Presentation</vt:lpstr>
      <vt:lpstr>PowerPoint Presentation</vt:lpstr>
      <vt:lpstr>PowerPoint Presentation</vt:lpstr>
      <vt:lpstr>PowerPoint Presentation</vt:lpstr>
      <vt:lpstr>Our Resilience: PNAA AMIDST COVID-19</vt:lpstr>
      <vt:lpstr>PowerPoint Presentation</vt:lpstr>
      <vt:lpstr>PowerPoint Presentation</vt:lpstr>
      <vt:lpstr>PowerPoint Presentation</vt:lpstr>
      <vt:lpstr>PowerPoint Presentation</vt:lpstr>
      <vt:lpstr>Our Kindness: HEAL OUR NURSES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2020-03-13T20:52:40Z</dcterms:created>
  <dcterms:modified xsi:type="dcterms:W3CDTF">2020-10-28T15:39:40Z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